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8127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82762-1649-4C54-BF93-809A6934DDD2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C2549-24EA-4FC6-A0E4-9CFAB317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16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428750"/>
            <a:ext cx="83058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BÀI 11: PHÉP TRỪ TRONG PHẠM VI 10</a:t>
            </a: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(TIẾT 1)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2846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13</Words>
  <Application>Microsoft Office PowerPoint</Application>
  <PresentationFormat>On-screen Show (16:9)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KimAnh</dc:creator>
  <cp:lastModifiedBy>Admin</cp:lastModifiedBy>
  <cp:revision>47</cp:revision>
  <dcterms:created xsi:type="dcterms:W3CDTF">2020-08-19T03:47:13Z</dcterms:created>
  <dcterms:modified xsi:type="dcterms:W3CDTF">2025-04-08T09:44:17Z</dcterms:modified>
</cp:coreProperties>
</file>