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7" r:id="rId1"/>
  </p:sldMasterIdLst>
  <p:notesMasterIdLst>
    <p:notesMasterId r:id="rId4"/>
  </p:notesMasterIdLst>
  <p:sldIdLst>
    <p:sldId id="256" r:id="rId2"/>
    <p:sldId id="261" r:id="rId3"/>
  </p:sldIdLst>
  <p:sldSz cx="12188825" cy="6858000"/>
  <p:notesSz cx="6858000" cy="9144000"/>
  <p:embeddedFontLst>
    <p:embeddedFont>
      <p:font typeface="Comfortaa" panose="020B0604020202020204" charset="0"/>
      <p:regular r:id="rId5"/>
      <p:bold r:id="rId6"/>
    </p:embeddedFont>
    <p:embeddedFont>
      <p:font typeface="Chewy" panose="020B0604020202020204" charset="0"/>
      <p:regular r:id="rId7"/>
    </p:embeddedFont>
    <p:embeddedFont>
      <p:font typeface="Work Sans" panose="020B0604020202020204" charset="0"/>
      <p:regular r:id="rId8"/>
      <p:bold r:id="rId9"/>
      <p:italic r:id="rId10"/>
      <p:boldItalic r:id="rId11"/>
    </p:embeddedFont>
    <p:embeddedFont>
      <p:font typeface="Delius Unicase" panose="020B0604020202020204" charset="0"/>
      <p:regular r:id="rId12"/>
      <p:bold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41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41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41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41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41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41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41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41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41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AF4F2"/>
    <a:srgbClr val="E0BAAE"/>
    <a:srgbClr val="FFCDBF"/>
    <a:srgbClr val="C9FFD2"/>
    <a:srgbClr val="A0FBC0"/>
    <a:srgbClr val="DAF0FB"/>
    <a:srgbClr val="FFB034"/>
    <a:srgbClr val="8C4C5E"/>
    <a:srgbClr val="FF83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21FF5F6-DF97-4530-A9B8-7C82EA46FD81}">
  <a:tblStyle styleId="{A21FF5F6-DF97-4530-A9B8-7C82EA46FD8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97" autoAdjust="0"/>
    <p:restoredTop sz="77348" autoAdjust="0"/>
  </p:normalViewPr>
  <p:slideViewPr>
    <p:cSldViewPr snapToGrid="0">
      <p:cViewPr varScale="1">
        <p:scale>
          <a:sx n="57" d="100"/>
          <a:sy n="57" d="100"/>
        </p:scale>
        <p:origin x="12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font" Target="fonts/font9.fntdata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viewProps" Target="viewProps.xml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41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41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41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41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41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41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41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41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541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nhilinh.phan/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facebook.com/groups/443096903751589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" name="Google Shape;557;gbe410971f6_0_1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8" name="Google Shape;558;gbe410971f6_0_1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5" name="Google Shape;725;ga715632f6c_0_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6" name="Google Shape;726;ga715632f6c_0_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58750" indent="0">
              <a:buNone/>
            </a:pPr>
            <a:r>
              <a:rPr lang="en-US" b="0"/>
              <a:t>Tác</a:t>
            </a:r>
            <a:r>
              <a:rPr lang="en-US" b="0" baseline="0"/>
              <a:t> giả bộ ppt ppt TNXH1 KNTT: Lê Thị Hiền Chi + Phan Linh cùng cộng sự</a:t>
            </a:r>
          </a:p>
          <a:p>
            <a:pPr marL="158750" indent="0">
              <a:buNone/>
            </a:pPr>
            <a:r>
              <a:rPr lang="en-US" b="0" baseline="0"/>
              <a:t>Sđt lh: 0916.604.268</a:t>
            </a:r>
          </a:p>
          <a:p>
            <a:pPr marL="158750" indent="0">
              <a:buNone/>
            </a:pPr>
            <a:r>
              <a:rPr lang="en-US" sz="1100" b="0">
                <a:latin typeface="Arial" pitchFamily="34" charset="0"/>
                <a:cs typeface="Arial" pitchFamily="34" charset="0"/>
              </a:rPr>
              <a:t>+ Zalo: 0916.604.268</a:t>
            </a:r>
          </a:p>
          <a:p>
            <a:pPr marL="158750" indent="0">
              <a:buNone/>
            </a:pPr>
            <a:r>
              <a:rPr lang="en-US" sz="1100" b="0">
                <a:latin typeface="Arial" pitchFamily="34" charset="0"/>
                <a:cs typeface="Arial" pitchFamily="34" charset="0"/>
              </a:rPr>
              <a:t>+ Facebook cá nhân: </a:t>
            </a:r>
            <a:r>
              <a:rPr lang="en-US" sz="1100" b="0">
                <a:hlinkClick r:id="rId3"/>
              </a:rPr>
              <a:t>https://www.facebook.com/nhilinh.phan/</a:t>
            </a:r>
            <a:endParaRPr lang="en-US" sz="1100" b="0"/>
          </a:p>
          <a:p>
            <a:pPr marL="158750" indent="0">
              <a:buNone/>
            </a:pPr>
            <a:r>
              <a:rPr lang="en-US" sz="1100" b="0">
                <a:latin typeface="Arial" pitchFamily="34" charset="0"/>
                <a:cs typeface="Arial" pitchFamily="34" charset="0"/>
              </a:rPr>
              <a:t>+ Nhóm chia sẻ tài liệu: </a:t>
            </a:r>
            <a:r>
              <a:rPr lang="en-US" sz="1100" b="0">
                <a:hlinkClick r:id="rId4"/>
              </a:rPr>
              <a:t>https://www.facebook.com/groups/443096903751589</a:t>
            </a:r>
            <a:endParaRPr lang="en-US" sz="1100" b="0"/>
          </a:p>
          <a:p>
            <a:pPr marL="158750" indent="0">
              <a:buNone/>
            </a:pPr>
            <a:r>
              <a:rPr lang="en-US" sz="1100" b="0">
                <a:latin typeface="Arial" pitchFamily="34" charset="0"/>
                <a:cs typeface="Arial" pitchFamily="34" charset="0"/>
              </a:rPr>
              <a:t>Hãy</a:t>
            </a:r>
            <a:r>
              <a:rPr lang="en-US" sz="1100" b="0" baseline="0">
                <a:latin typeface="Arial" pitchFamily="34" charset="0"/>
                <a:cs typeface="Arial" pitchFamily="34" charset="0"/>
              </a:rPr>
              <a:t> liên hệ chính chủ sản phẩm để được hỗ trợ và đồng hành trong suốt năm học nhé!</a:t>
            </a:r>
            <a:endParaRPr lang="en-US" sz="1100" b="0">
              <a:latin typeface="Arial" pitchFamily="34" charset="0"/>
              <a:cs typeface="Arial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950719" y="2908717"/>
            <a:ext cx="10287320" cy="215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4799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7998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7998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7998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7998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7998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7998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7998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7998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2509147" y="5138284"/>
            <a:ext cx="7170532" cy="39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 rot="5400000">
            <a:off x="9704682" y="1211018"/>
            <a:ext cx="3695160" cy="1273126"/>
          </a:xfrm>
          <a:custGeom>
            <a:avLst/>
            <a:gdLst/>
            <a:ahLst/>
            <a:cxnLst/>
            <a:rect l="l" t="t" r="r" b="b"/>
            <a:pathLst>
              <a:path w="59760" h="20595" extrusionOk="0">
                <a:moveTo>
                  <a:pt x="0" y="0"/>
                </a:moveTo>
                <a:lnTo>
                  <a:pt x="0" y="14598"/>
                </a:lnTo>
                <a:cubicBezTo>
                  <a:pt x="3547" y="16984"/>
                  <a:pt x="7842" y="18762"/>
                  <a:pt x="11492" y="19726"/>
                </a:cubicBezTo>
                <a:cubicBezTo>
                  <a:pt x="11941" y="19848"/>
                  <a:pt x="12371" y="19951"/>
                  <a:pt x="12802" y="20044"/>
                </a:cubicBezTo>
                <a:cubicBezTo>
                  <a:pt x="14470" y="20410"/>
                  <a:pt x="16197" y="20595"/>
                  <a:pt x="17927" y="20595"/>
                </a:cubicBezTo>
                <a:cubicBezTo>
                  <a:pt x="24387" y="20595"/>
                  <a:pt x="30875" y="18021"/>
                  <a:pt x="34381" y="12699"/>
                </a:cubicBezTo>
                <a:cubicBezTo>
                  <a:pt x="35457" y="11061"/>
                  <a:pt x="36262" y="9189"/>
                  <a:pt x="37759" y="7926"/>
                </a:cubicBezTo>
                <a:cubicBezTo>
                  <a:pt x="40660" y="5474"/>
                  <a:pt x="44955" y="6157"/>
                  <a:pt x="48726" y="5736"/>
                </a:cubicBezTo>
                <a:cubicBezTo>
                  <a:pt x="52975" y="5231"/>
                  <a:pt x="56905" y="3191"/>
                  <a:pt x="59759" y="0"/>
                </a:cubicBezTo>
                <a:close/>
              </a:path>
            </a:pathLst>
          </a:custGeom>
          <a:solidFill>
            <a:srgbClr val="FFB034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2" name="Google Shape;12;p2"/>
          <p:cNvSpPr/>
          <p:nvPr/>
        </p:nvSpPr>
        <p:spPr>
          <a:xfrm rot="5400000">
            <a:off x="9810917" y="4617671"/>
            <a:ext cx="1314843" cy="3165772"/>
          </a:xfrm>
          <a:custGeom>
            <a:avLst/>
            <a:gdLst/>
            <a:ahLst/>
            <a:cxnLst/>
            <a:rect l="l" t="t" r="r" b="b"/>
            <a:pathLst>
              <a:path w="16246" h="39126" extrusionOk="0">
                <a:moveTo>
                  <a:pt x="16245" y="0"/>
                </a:moveTo>
                <a:cubicBezTo>
                  <a:pt x="15703" y="337"/>
                  <a:pt x="15179" y="655"/>
                  <a:pt x="14701" y="908"/>
                </a:cubicBezTo>
                <a:cubicBezTo>
                  <a:pt x="10322" y="3182"/>
                  <a:pt x="5044" y="4445"/>
                  <a:pt x="2134" y="8787"/>
                </a:cubicBezTo>
                <a:cubicBezTo>
                  <a:pt x="318" y="11482"/>
                  <a:pt x="0" y="15422"/>
                  <a:pt x="2171" y="17846"/>
                </a:cubicBezTo>
                <a:cubicBezTo>
                  <a:pt x="3753" y="19633"/>
                  <a:pt x="6233" y="20241"/>
                  <a:pt x="8460" y="21121"/>
                </a:cubicBezTo>
                <a:cubicBezTo>
                  <a:pt x="10677" y="22001"/>
                  <a:pt x="12998" y="23582"/>
                  <a:pt x="13242" y="25959"/>
                </a:cubicBezTo>
                <a:cubicBezTo>
                  <a:pt x="13401" y="27522"/>
                  <a:pt x="12596" y="29010"/>
                  <a:pt x="12343" y="30554"/>
                </a:cubicBezTo>
                <a:cubicBezTo>
                  <a:pt x="11931" y="33108"/>
                  <a:pt x="13054" y="35719"/>
                  <a:pt x="14758" y="37656"/>
                </a:cubicBezTo>
                <a:cubicBezTo>
                  <a:pt x="15216" y="38180"/>
                  <a:pt x="15712" y="38667"/>
                  <a:pt x="16245" y="39125"/>
                </a:cubicBezTo>
                <a:lnTo>
                  <a:pt x="16245" y="0"/>
                </a:lnTo>
                <a:close/>
              </a:path>
            </a:pathLst>
          </a:custGeom>
          <a:solidFill>
            <a:srgbClr val="8C4C5E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3" name="Google Shape;13;p2"/>
          <p:cNvSpPr/>
          <p:nvPr/>
        </p:nvSpPr>
        <p:spPr>
          <a:xfrm rot="5400000">
            <a:off x="9892032" y="6220018"/>
            <a:ext cx="251541" cy="223156"/>
          </a:xfrm>
          <a:custGeom>
            <a:avLst/>
            <a:gdLst/>
            <a:ahLst/>
            <a:cxnLst/>
            <a:rect l="l" t="t" r="r" b="b"/>
            <a:pathLst>
              <a:path w="3108" h="2758" extrusionOk="0">
                <a:moveTo>
                  <a:pt x="1550" y="0"/>
                </a:moveTo>
                <a:cubicBezTo>
                  <a:pt x="975" y="0"/>
                  <a:pt x="437" y="360"/>
                  <a:pt x="244" y="934"/>
                </a:cubicBezTo>
                <a:cubicBezTo>
                  <a:pt x="0" y="1664"/>
                  <a:pt x="393" y="2441"/>
                  <a:pt x="1114" y="2684"/>
                </a:cubicBezTo>
                <a:cubicBezTo>
                  <a:pt x="1261" y="2734"/>
                  <a:pt x="1410" y="2757"/>
                  <a:pt x="1557" y="2757"/>
                </a:cubicBezTo>
                <a:cubicBezTo>
                  <a:pt x="2132" y="2757"/>
                  <a:pt x="2670" y="2397"/>
                  <a:pt x="2864" y="1823"/>
                </a:cubicBezTo>
                <a:cubicBezTo>
                  <a:pt x="3107" y="1093"/>
                  <a:pt x="2714" y="317"/>
                  <a:pt x="1994" y="73"/>
                </a:cubicBezTo>
                <a:cubicBezTo>
                  <a:pt x="1847" y="24"/>
                  <a:pt x="1697" y="0"/>
                  <a:pt x="1550" y="0"/>
                </a:cubicBezTo>
                <a:close/>
              </a:path>
            </a:pathLst>
          </a:custGeom>
          <a:solidFill>
            <a:srgbClr val="8C4C5E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4" name="Google Shape;14;p2"/>
          <p:cNvSpPr/>
          <p:nvPr/>
        </p:nvSpPr>
        <p:spPr>
          <a:xfrm flipH="1">
            <a:off x="11925855" y="5647700"/>
            <a:ext cx="172475" cy="147795"/>
          </a:xfrm>
          <a:custGeom>
            <a:avLst/>
            <a:gdLst/>
            <a:ahLst/>
            <a:cxnLst/>
            <a:rect l="l" t="t" r="r" b="b"/>
            <a:pathLst>
              <a:path w="1835" h="1572" extrusionOk="0">
                <a:moveTo>
                  <a:pt x="1049" y="0"/>
                </a:moveTo>
                <a:cubicBezTo>
                  <a:pt x="347" y="0"/>
                  <a:pt x="0" y="843"/>
                  <a:pt x="496" y="1339"/>
                </a:cubicBezTo>
                <a:cubicBezTo>
                  <a:pt x="658" y="1500"/>
                  <a:pt x="855" y="1572"/>
                  <a:pt x="1049" y="1572"/>
                </a:cubicBezTo>
                <a:cubicBezTo>
                  <a:pt x="1451" y="1572"/>
                  <a:pt x="1835" y="1260"/>
                  <a:pt x="1835" y="786"/>
                </a:cubicBezTo>
                <a:cubicBezTo>
                  <a:pt x="1835" y="356"/>
                  <a:pt x="1479" y="0"/>
                  <a:pt x="1049" y="0"/>
                </a:cubicBezTo>
                <a:close/>
              </a:path>
            </a:pathLst>
          </a:custGeom>
          <a:solidFill>
            <a:srgbClr val="8C4C5E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5" name="Google Shape;15;p2"/>
          <p:cNvSpPr/>
          <p:nvPr/>
        </p:nvSpPr>
        <p:spPr>
          <a:xfrm rot="5400000">
            <a:off x="1433794" y="6098704"/>
            <a:ext cx="136855" cy="117210"/>
          </a:xfrm>
          <a:custGeom>
            <a:avLst/>
            <a:gdLst/>
            <a:ahLst/>
            <a:cxnLst/>
            <a:rect l="l" t="t" r="r" b="b"/>
            <a:pathLst>
              <a:path w="1835" h="1572" extrusionOk="0">
                <a:moveTo>
                  <a:pt x="1048" y="0"/>
                </a:moveTo>
                <a:cubicBezTo>
                  <a:pt x="346" y="0"/>
                  <a:pt x="0" y="842"/>
                  <a:pt x="496" y="1338"/>
                </a:cubicBezTo>
                <a:cubicBezTo>
                  <a:pt x="657" y="1499"/>
                  <a:pt x="855" y="1572"/>
                  <a:pt x="1048" y="1572"/>
                </a:cubicBezTo>
                <a:cubicBezTo>
                  <a:pt x="1450" y="1572"/>
                  <a:pt x="1834" y="1260"/>
                  <a:pt x="1834" y="786"/>
                </a:cubicBezTo>
                <a:cubicBezTo>
                  <a:pt x="1834" y="356"/>
                  <a:pt x="1479" y="0"/>
                  <a:pt x="1048" y="0"/>
                </a:cubicBezTo>
                <a:close/>
              </a:path>
            </a:pathLst>
          </a:custGeom>
          <a:solidFill>
            <a:srgbClr val="FFB034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6" name="Google Shape;16;p2"/>
          <p:cNvSpPr/>
          <p:nvPr/>
        </p:nvSpPr>
        <p:spPr>
          <a:xfrm rot="5400000">
            <a:off x="1036081" y="6305899"/>
            <a:ext cx="235971" cy="214959"/>
          </a:xfrm>
          <a:custGeom>
            <a:avLst/>
            <a:gdLst/>
            <a:ahLst/>
            <a:cxnLst/>
            <a:rect l="l" t="t" r="r" b="b"/>
            <a:pathLst>
              <a:path w="3164" h="2883" extrusionOk="0">
                <a:moveTo>
                  <a:pt x="1582" y="1"/>
                </a:moveTo>
                <a:cubicBezTo>
                  <a:pt x="1213" y="1"/>
                  <a:pt x="843" y="141"/>
                  <a:pt x="562" y="422"/>
                </a:cubicBezTo>
                <a:cubicBezTo>
                  <a:pt x="1" y="983"/>
                  <a:pt x="1" y="1900"/>
                  <a:pt x="562" y="2462"/>
                </a:cubicBezTo>
                <a:cubicBezTo>
                  <a:pt x="843" y="2742"/>
                  <a:pt x="1213" y="2883"/>
                  <a:pt x="1582" y="2883"/>
                </a:cubicBezTo>
                <a:cubicBezTo>
                  <a:pt x="1952" y="2883"/>
                  <a:pt x="2322" y="2742"/>
                  <a:pt x="2602" y="2462"/>
                </a:cubicBezTo>
                <a:cubicBezTo>
                  <a:pt x="3164" y="1900"/>
                  <a:pt x="3164" y="983"/>
                  <a:pt x="2602" y="422"/>
                </a:cubicBezTo>
                <a:cubicBezTo>
                  <a:pt x="2322" y="141"/>
                  <a:pt x="1952" y="1"/>
                  <a:pt x="1582" y="1"/>
                </a:cubicBezTo>
                <a:close/>
              </a:path>
            </a:pathLst>
          </a:custGeom>
          <a:solidFill>
            <a:srgbClr val="FFB034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7" name="Google Shape;17;p2"/>
          <p:cNvSpPr/>
          <p:nvPr/>
        </p:nvSpPr>
        <p:spPr>
          <a:xfrm rot="5400000">
            <a:off x="2916437" y="6601849"/>
            <a:ext cx="136855" cy="117284"/>
          </a:xfrm>
          <a:custGeom>
            <a:avLst/>
            <a:gdLst/>
            <a:ahLst/>
            <a:cxnLst/>
            <a:rect l="l" t="t" r="r" b="b"/>
            <a:pathLst>
              <a:path w="1835" h="1573" extrusionOk="0">
                <a:moveTo>
                  <a:pt x="1048" y="1"/>
                </a:moveTo>
                <a:cubicBezTo>
                  <a:pt x="346" y="1"/>
                  <a:pt x="0" y="843"/>
                  <a:pt x="496" y="1339"/>
                </a:cubicBezTo>
                <a:cubicBezTo>
                  <a:pt x="657" y="1500"/>
                  <a:pt x="855" y="1572"/>
                  <a:pt x="1048" y="1572"/>
                </a:cubicBezTo>
                <a:cubicBezTo>
                  <a:pt x="1450" y="1572"/>
                  <a:pt x="1834" y="1260"/>
                  <a:pt x="1834" y="787"/>
                </a:cubicBezTo>
                <a:cubicBezTo>
                  <a:pt x="1834" y="356"/>
                  <a:pt x="1479" y="1"/>
                  <a:pt x="1048" y="1"/>
                </a:cubicBezTo>
                <a:close/>
              </a:path>
            </a:pathLst>
          </a:custGeom>
          <a:solidFill>
            <a:srgbClr val="FFB034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8" name="Google Shape;18;p2"/>
          <p:cNvSpPr/>
          <p:nvPr/>
        </p:nvSpPr>
        <p:spPr>
          <a:xfrm flipH="1">
            <a:off x="11496597" y="4906009"/>
            <a:ext cx="172475" cy="147700"/>
          </a:xfrm>
          <a:custGeom>
            <a:avLst/>
            <a:gdLst/>
            <a:ahLst/>
            <a:cxnLst/>
            <a:rect l="l" t="t" r="r" b="b"/>
            <a:pathLst>
              <a:path w="1835" h="1571" extrusionOk="0">
                <a:moveTo>
                  <a:pt x="1048" y="1"/>
                </a:moveTo>
                <a:cubicBezTo>
                  <a:pt x="346" y="1"/>
                  <a:pt x="0" y="843"/>
                  <a:pt x="496" y="1339"/>
                </a:cubicBezTo>
                <a:cubicBezTo>
                  <a:pt x="656" y="1499"/>
                  <a:pt x="852" y="1570"/>
                  <a:pt x="1044" y="1570"/>
                </a:cubicBezTo>
                <a:cubicBezTo>
                  <a:pt x="1448" y="1570"/>
                  <a:pt x="1834" y="1256"/>
                  <a:pt x="1834" y="787"/>
                </a:cubicBezTo>
                <a:cubicBezTo>
                  <a:pt x="1834" y="347"/>
                  <a:pt x="1479" y="1"/>
                  <a:pt x="1048" y="1"/>
                </a:cubicBezTo>
                <a:close/>
              </a:path>
            </a:pathLst>
          </a:custGeom>
          <a:solidFill>
            <a:srgbClr val="8C4C5E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9" name="Google Shape;19;p2"/>
          <p:cNvSpPr/>
          <p:nvPr/>
        </p:nvSpPr>
        <p:spPr>
          <a:xfrm rot="5400000">
            <a:off x="9580897" y="6284228"/>
            <a:ext cx="126580" cy="127275"/>
          </a:xfrm>
          <a:custGeom>
            <a:avLst/>
            <a:gdLst/>
            <a:ahLst/>
            <a:cxnLst/>
            <a:rect l="l" t="t" r="r" b="b"/>
            <a:pathLst>
              <a:path w="1564" h="1573" extrusionOk="0">
                <a:moveTo>
                  <a:pt x="787" y="1"/>
                </a:moveTo>
                <a:cubicBezTo>
                  <a:pt x="347" y="1"/>
                  <a:pt x="1" y="356"/>
                  <a:pt x="1" y="787"/>
                </a:cubicBezTo>
                <a:cubicBezTo>
                  <a:pt x="1" y="1217"/>
                  <a:pt x="347" y="1573"/>
                  <a:pt x="787" y="1573"/>
                </a:cubicBezTo>
                <a:cubicBezTo>
                  <a:pt x="1217" y="1573"/>
                  <a:pt x="1563" y="1217"/>
                  <a:pt x="1563" y="787"/>
                </a:cubicBezTo>
                <a:cubicBezTo>
                  <a:pt x="1563" y="356"/>
                  <a:pt x="1217" y="1"/>
                  <a:pt x="787" y="1"/>
                </a:cubicBezTo>
                <a:close/>
              </a:path>
            </a:pathLst>
          </a:custGeom>
          <a:solidFill>
            <a:srgbClr val="8C4C5E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20" name="Google Shape;20;p2"/>
          <p:cNvSpPr/>
          <p:nvPr/>
        </p:nvSpPr>
        <p:spPr>
          <a:xfrm rot="5400000">
            <a:off x="1678554" y="5636824"/>
            <a:ext cx="644968" cy="1797432"/>
          </a:xfrm>
          <a:custGeom>
            <a:avLst/>
            <a:gdLst/>
            <a:ahLst/>
            <a:cxnLst/>
            <a:rect l="l" t="t" r="r" b="b"/>
            <a:pathLst>
              <a:path w="8648" h="24107" extrusionOk="0">
                <a:moveTo>
                  <a:pt x="8647" y="0"/>
                </a:moveTo>
                <a:cubicBezTo>
                  <a:pt x="3678" y="1769"/>
                  <a:pt x="310" y="6401"/>
                  <a:pt x="160" y="11670"/>
                </a:cubicBezTo>
                <a:cubicBezTo>
                  <a:pt x="1" y="16938"/>
                  <a:pt x="3079" y="21767"/>
                  <a:pt x="7927" y="23835"/>
                </a:cubicBezTo>
                <a:cubicBezTo>
                  <a:pt x="8170" y="23928"/>
                  <a:pt x="8404" y="24022"/>
                  <a:pt x="8647" y="24106"/>
                </a:cubicBezTo>
                <a:lnTo>
                  <a:pt x="8647" y="0"/>
                </a:lnTo>
                <a:close/>
              </a:path>
            </a:pathLst>
          </a:custGeom>
          <a:solidFill>
            <a:srgbClr val="FFB034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21" name="Google Shape;21;p2"/>
          <p:cNvSpPr/>
          <p:nvPr/>
        </p:nvSpPr>
        <p:spPr>
          <a:xfrm flipH="1">
            <a:off x="11970689" y="5182323"/>
            <a:ext cx="221728" cy="295588"/>
          </a:xfrm>
          <a:custGeom>
            <a:avLst/>
            <a:gdLst/>
            <a:ahLst/>
            <a:cxnLst/>
            <a:rect l="l" t="t" r="r" b="b"/>
            <a:pathLst>
              <a:path w="2359" h="3144" extrusionOk="0">
                <a:moveTo>
                  <a:pt x="781" y="1"/>
                </a:moveTo>
                <a:cubicBezTo>
                  <a:pt x="519" y="1"/>
                  <a:pt x="252" y="68"/>
                  <a:pt x="0" y="215"/>
                </a:cubicBezTo>
                <a:lnTo>
                  <a:pt x="0" y="2929"/>
                </a:lnTo>
                <a:cubicBezTo>
                  <a:pt x="252" y="3076"/>
                  <a:pt x="519" y="3144"/>
                  <a:pt x="781" y="3144"/>
                </a:cubicBezTo>
                <a:cubicBezTo>
                  <a:pt x="1597" y="3144"/>
                  <a:pt x="2351" y="2487"/>
                  <a:pt x="2358" y="1572"/>
                </a:cubicBezTo>
                <a:cubicBezTo>
                  <a:pt x="2351" y="658"/>
                  <a:pt x="1597" y="1"/>
                  <a:pt x="781" y="1"/>
                </a:cubicBezTo>
                <a:close/>
              </a:path>
            </a:pathLst>
          </a:custGeom>
          <a:solidFill>
            <a:srgbClr val="8C4C5E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22" name="Google Shape;22;p2"/>
          <p:cNvSpPr/>
          <p:nvPr/>
        </p:nvSpPr>
        <p:spPr>
          <a:xfrm rot="5400000">
            <a:off x="-994713" y="4569758"/>
            <a:ext cx="3283012" cy="1293626"/>
          </a:xfrm>
          <a:custGeom>
            <a:avLst/>
            <a:gdLst/>
            <a:ahLst/>
            <a:cxnLst/>
            <a:rect l="l" t="t" r="r" b="b"/>
            <a:pathLst>
              <a:path w="44020" h="17350" extrusionOk="0">
                <a:moveTo>
                  <a:pt x="44019" y="0"/>
                </a:moveTo>
                <a:cubicBezTo>
                  <a:pt x="43757" y="749"/>
                  <a:pt x="43542" y="1525"/>
                  <a:pt x="43299" y="2293"/>
                </a:cubicBezTo>
                <a:cubicBezTo>
                  <a:pt x="43168" y="2723"/>
                  <a:pt x="43027" y="3154"/>
                  <a:pt x="42868" y="3575"/>
                </a:cubicBezTo>
                <a:cubicBezTo>
                  <a:pt x="42195" y="5343"/>
                  <a:pt x="41016" y="7093"/>
                  <a:pt x="39209" y="7608"/>
                </a:cubicBezTo>
                <a:cubicBezTo>
                  <a:pt x="38660" y="7768"/>
                  <a:pt x="38092" y="7800"/>
                  <a:pt x="37518" y="7800"/>
                </a:cubicBezTo>
                <a:cubicBezTo>
                  <a:pt x="37130" y="7800"/>
                  <a:pt x="36739" y="7786"/>
                  <a:pt x="36348" y="7786"/>
                </a:cubicBezTo>
                <a:cubicBezTo>
                  <a:pt x="36000" y="7786"/>
                  <a:pt x="35652" y="7797"/>
                  <a:pt x="35307" y="7842"/>
                </a:cubicBezTo>
                <a:cubicBezTo>
                  <a:pt x="31826" y="8291"/>
                  <a:pt x="29599" y="11856"/>
                  <a:pt x="26324" y="13120"/>
                </a:cubicBezTo>
                <a:cubicBezTo>
                  <a:pt x="25294" y="13518"/>
                  <a:pt x="24237" y="13667"/>
                  <a:pt x="23162" y="13667"/>
                </a:cubicBezTo>
                <a:cubicBezTo>
                  <a:pt x="22820" y="13667"/>
                  <a:pt x="22477" y="13652"/>
                  <a:pt x="22131" y="13625"/>
                </a:cubicBezTo>
                <a:cubicBezTo>
                  <a:pt x="19670" y="13447"/>
                  <a:pt x="17134" y="12661"/>
                  <a:pt x="14655" y="12427"/>
                </a:cubicBezTo>
                <a:cubicBezTo>
                  <a:pt x="14122" y="12379"/>
                  <a:pt x="13589" y="12355"/>
                  <a:pt x="13056" y="12355"/>
                </a:cubicBezTo>
                <a:cubicBezTo>
                  <a:pt x="11425" y="12355"/>
                  <a:pt x="9799" y="12580"/>
                  <a:pt x="8226" y="13017"/>
                </a:cubicBezTo>
                <a:cubicBezTo>
                  <a:pt x="5549" y="13765"/>
                  <a:pt x="3041" y="15010"/>
                  <a:pt x="833" y="16685"/>
                </a:cubicBezTo>
                <a:cubicBezTo>
                  <a:pt x="552" y="16900"/>
                  <a:pt x="272" y="17116"/>
                  <a:pt x="0" y="17350"/>
                </a:cubicBezTo>
                <a:lnTo>
                  <a:pt x="44019" y="17350"/>
                </a:lnTo>
                <a:lnTo>
                  <a:pt x="44019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23" name="Google Shape;23;p2"/>
          <p:cNvSpPr/>
          <p:nvPr/>
        </p:nvSpPr>
        <p:spPr>
          <a:xfrm rot="5400000">
            <a:off x="-228984" y="4319082"/>
            <a:ext cx="1150173" cy="692221"/>
          </a:xfrm>
          <a:custGeom>
            <a:avLst/>
            <a:gdLst/>
            <a:ahLst/>
            <a:cxnLst/>
            <a:rect l="l" t="t" r="r" b="b"/>
            <a:pathLst>
              <a:path w="15422" h="9284" extrusionOk="0">
                <a:moveTo>
                  <a:pt x="8192" y="0"/>
                </a:moveTo>
                <a:cubicBezTo>
                  <a:pt x="7849" y="0"/>
                  <a:pt x="7501" y="25"/>
                  <a:pt x="7150" y="75"/>
                </a:cubicBezTo>
                <a:cubicBezTo>
                  <a:pt x="2789" y="712"/>
                  <a:pt x="0" y="5054"/>
                  <a:pt x="1236" y="9284"/>
                </a:cubicBezTo>
                <a:lnTo>
                  <a:pt x="15132" y="9284"/>
                </a:lnTo>
                <a:cubicBezTo>
                  <a:pt x="15328" y="8619"/>
                  <a:pt x="15422" y="7936"/>
                  <a:pt x="15422" y="7244"/>
                </a:cubicBezTo>
                <a:cubicBezTo>
                  <a:pt x="15422" y="3191"/>
                  <a:pt x="12115" y="0"/>
                  <a:pt x="8192" y="0"/>
                </a:cubicBezTo>
                <a:close/>
              </a:path>
            </a:pathLst>
          </a:custGeom>
          <a:solidFill>
            <a:srgbClr val="FFB034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24" name="Google Shape;24;p2"/>
          <p:cNvSpPr/>
          <p:nvPr/>
        </p:nvSpPr>
        <p:spPr>
          <a:xfrm rot="5400000">
            <a:off x="10457605" y="-638848"/>
            <a:ext cx="721039" cy="1998736"/>
          </a:xfrm>
          <a:custGeom>
            <a:avLst/>
            <a:gdLst/>
            <a:ahLst/>
            <a:cxnLst/>
            <a:rect l="l" t="t" r="r" b="b"/>
            <a:pathLst>
              <a:path w="11661" h="32333" extrusionOk="0">
                <a:moveTo>
                  <a:pt x="0" y="1"/>
                </a:moveTo>
                <a:lnTo>
                  <a:pt x="0" y="32332"/>
                </a:lnTo>
                <a:cubicBezTo>
                  <a:pt x="6962" y="30021"/>
                  <a:pt x="11660" y="23508"/>
                  <a:pt x="11660" y="16171"/>
                </a:cubicBezTo>
                <a:cubicBezTo>
                  <a:pt x="11660" y="15348"/>
                  <a:pt x="11604" y="14533"/>
                  <a:pt x="11492" y="13719"/>
                </a:cubicBezTo>
                <a:cubicBezTo>
                  <a:pt x="10556" y="7347"/>
                  <a:pt x="6111" y="2031"/>
                  <a:pt x="0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25" name="Google Shape;25;p2"/>
          <p:cNvSpPr/>
          <p:nvPr/>
        </p:nvSpPr>
        <p:spPr>
          <a:xfrm rot="5400000">
            <a:off x="1201938" y="-1202029"/>
            <a:ext cx="1653827" cy="4057884"/>
          </a:xfrm>
          <a:custGeom>
            <a:avLst/>
            <a:gdLst/>
            <a:ahLst/>
            <a:cxnLst/>
            <a:rect l="l" t="t" r="r" b="b"/>
            <a:pathLst>
              <a:path w="19343" h="47473" extrusionOk="0">
                <a:moveTo>
                  <a:pt x="0" y="0"/>
                </a:moveTo>
                <a:lnTo>
                  <a:pt x="0" y="47473"/>
                </a:lnTo>
                <a:lnTo>
                  <a:pt x="19343" y="47473"/>
                </a:lnTo>
                <a:cubicBezTo>
                  <a:pt x="18997" y="46172"/>
                  <a:pt x="18239" y="45039"/>
                  <a:pt x="17041" y="44356"/>
                </a:cubicBezTo>
                <a:cubicBezTo>
                  <a:pt x="14552" y="42971"/>
                  <a:pt x="11089" y="43823"/>
                  <a:pt x="8965" y="41942"/>
                </a:cubicBezTo>
                <a:cubicBezTo>
                  <a:pt x="8619" y="41633"/>
                  <a:pt x="8329" y="41268"/>
                  <a:pt x="8113" y="40866"/>
                </a:cubicBezTo>
                <a:cubicBezTo>
                  <a:pt x="7870" y="40426"/>
                  <a:pt x="7692" y="39939"/>
                  <a:pt x="7599" y="39444"/>
                </a:cubicBezTo>
                <a:cubicBezTo>
                  <a:pt x="7533" y="39181"/>
                  <a:pt x="7496" y="38910"/>
                  <a:pt x="7477" y="38639"/>
                </a:cubicBezTo>
                <a:cubicBezTo>
                  <a:pt x="7412" y="37572"/>
                  <a:pt x="7533" y="36496"/>
                  <a:pt x="7851" y="35476"/>
                </a:cubicBezTo>
                <a:cubicBezTo>
                  <a:pt x="8506" y="33267"/>
                  <a:pt x="9714" y="31209"/>
                  <a:pt x="10069" y="28925"/>
                </a:cubicBezTo>
                <a:cubicBezTo>
                  <a:pt x="11220" y="21448"/>
                  <a:pt x="3238" y="15768"/>
                  <a:pt x="1357" y="8432"/>
                </a:cubicBezTo>
                <a:cubicBezTo>
                  <a:pt x="711" y="5886"/>
                  <a:pt x="833" y="3191"/>
                  <a:pt x="187" y="646"/>
                </a:cubicBezTo>
                <a:cubicBezTo>
                  <a:pt x="131" y="431"/>
                  <a:pt x="66" y="215"/>
                  <a:pt x="0" y="0"/>
                </a:cubicBezTo>
                <a:close/>
              </a:path>
            </a:pathLst>
          </a:custGeom>
          <a:solidFill>
            <a:srgbClr val="FF835F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26" name="Google Shape;26;p2"/>
          <p:cNvSpPr/>
          <p:nvPr/>
        </p:nvSpPr>
        <p:spPr>
          <a:xfrm rot="5400000">
            <a:off x="11804656" y="468117"/>
            <a:ext cx="59112" cy="59036"/>
          </a:xfrm>
          <a:custGeom>
            <a:avLst/>
            <a:gdLst/>
            <a:ahLst/>
            <a:cxnLst/>
            <a:rect l="l" t="t" r="r" b="b"/>
            <a:pathLst>
              <a:path w="956" h="955" extrusionOk="0">
                <a:moveTo>
                  <a:pt x="478" y="0"/>
                </a:moveTo>
                <a:cubicBezTo>
                  <a:pt x="207" y="0"/>
                  <a:pt x="1" y="215"/>
                  <a:pt x="1" y="477"/>
                </a:cubicBezTo>
                <a:cubicBezTo>
                  <a:pt x="1" y="739"/>
                  <a:pt x="207" y="955"/>
                  <a:pt x="478" y="955"/>
                </a:cubicBezTo>
                <a:cubicBezTo>
                  <a:pt x="740" y="955"/>
                  <a:pt x="955" y="739"/>
                  <a:pt x="955" y="477"/>
                </a:cubicBezTo>
                <a:cubicBezTo>
                  <a:pt x="955" y="215"/>
                  <a:pt x="740" y="0"/>
                  <a:pt x="47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27" name="Google Shape;27;p2"/>
          <p:cNvSpPr/>
          <p:nvPr/>
        </p:nvSpPr>
        <p:spPr>
          <a:xfrm rot="5400000">
            <a:off x="10921429" y="6161889"/>
            <a:ext cx="77372" cy="77352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9"/>
                  <a:pt x="216" y="955"/>
                  <a:pt x="478" y="955"/>
                </a:cubicBezTo>
                <a:cubicBezTo>
                  <a:pt x="740" y="955"/>
                  <a:pt x="955" y="749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28" name="Google Shape;28;p2"/>
          <p:cNvSpPr/>
          <p:nvPr/>
        </p:nvSpPr>
        <p:spPr>
          <a:xfrm rot="5400000">
            <a:off x="11360623" y="6620138"/>
            <a:ext cx="77291" cy="77270"/>
          </a:xfrm>
          <a:custGeom>
            <a:avLst/>
            <a:gdLst/>
            <a:ahLst/>
            <a:cxnLst/>
            <a:rect l="l" t="t" r="r" b="b"/>
            <a:pathLst>
              <a:path w="955" h="955" extrusionOk="0">
                <a:moveTo>
                  <a:pt x="477" y="0"/>
                </a:moveTo>
                <a:cubicBezTo>
                  <a:pt x="215" y="0"/>
                  <a:pt x="0" y="215"/>
                  <a:pt x="0" y="477"/>
                </a:cubicBezTo>
                <a:cubicBezTo>
                  <a:pt x="0" y="739"/>
                  <a:pt x="215" y="955"/>
                  <a:pt x="477" y="955"/>
                </a:cubicBezTo>
                <a:cubicBezTo>
                  <a:pt x="749" y="955"/>
                  <a:pt x="955" y="739"/>
                  <a:pt x="955" y="477"/>
                </a:cubicBezTo>
                <a:cubicBezTo>
                  <a:pt x="955" y="215"/>
                  <a:pt x="749" y="0"/>
                  <a:pt x="47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29" name="Google Shape;29;p2"/>
          <p:cNvSpPr/>
          <p:nvPr/>
        </p:nvSpPr>
        <p:spPr>
          <a:xfrm rot="5400000">
            <a:off x="1502950" y="606407"/>
            <a:ext cx="81652" cy="81716"/>
          </a:xfrm>
          <a:custGeom>
            <a:avLst/>
            <a:gdLst/>
            <a:ahLst/>
            <a:cxnLst/>
            <a:rect l="l" t="t" r="r" b="b"/>
            <a:pathLst>
              <a:path w="955" h="956" extrusionOk="0">
                <a:moveTo>
                  <a:pt x="478" y="1"/>
                </a:moveTo>
                <a:cubicBezTo>
                  <a:pt x="206" y="1"/>
                  <a:pt x="0" y="216"/>
                  <a:pt x="0" y="478"/>
                </a:cubicBezTo>
                <a:cubicBezTo>
                  <a:pt x="0" y="740"/>
                  <a:pt x="206" y="955"/>
                  <a:pt x="478" y="955"/>
                </a:cubicBezTo>
                <a:cubicBezTo>
                  <a:pt x="740" y="955"/>
                  <a:pt x="955" y="740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30" name="Google Shape;30;p2"/>
          <p:cNvSpPr/>
          <p:nvPr/>
        </p:nvSpPr>
        <p:spPr>
          <a:xfrm rot="5400000">
            <a:off x="260771" y="412026"/>
            <a:ext cx="81652" cy="81631"/>
          </a:xfrm>
          <a:custGeom>
            <a:avLst/>
            <a:gdLst/>
            <a:ahLst/>
            <a:cxnLst/>
            <a:rect l="l" t="t" r="r" b="b"/>
            <a:pathLst>
              <a:path w="955" h="955" extrusionOk="0">
                <a:moveTo>
                  <a:pt x="478" y="0"/>
                </a:moveTo>
                <a:cubicBezTo>
                  <a:pt x="216" y="0"/>
                  <a:pt x="0" y="216"/>
                  <a:pt x="0" y="478"/>
                </a:cubicBezTo>
                <a:cubicBezTo>
                  <a:pt x="0" y="740"/>
                  <a:pt x="216" y="955"/>
                  <a:pt x="478" y="955"/>
                </a:cubicBezTo>
                <a:cubicBezTo>
                  <a:pt x="740" y="955"/>
                  <a:pt x="955" y="740"/>
                  <a:pt x="955" y="478"/>
                </a:cubicBezTo>
                <a:cubicBezTo>
                  <a:pt x="955" y="216"/>
                  <a:pt x="740" y="0"/>
                  <a:pt x="47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31" name="Google Shape;31;p2"/>
          <p:cNvSpPr/>
          <p:nvPr/>
        </p:nvSpPr>
        <p:spPr>
          <a:xfrm rot="5400000">
            <a:off x="383130" y="136767"/>
            <a:ext cx="81652" cy="81716"/>
          </a:xfrm>
          <a:custGeom>
            <a:avLst/>
            <a:gdLst/>
            <a:ahLst/>
            <a:cxnLst/>
            <a:rect l="l" t="t" r="r" b="b"/>
            <a:pathLst>
              <a:path w="955" h="956" extrusionOk="0">
                <a:moveTo>
                  <a:pt x="478" y="1"/>
                </a:moveTo>
                <a:cubicBezTo>
                  <a:pt x="206" y="1"/>
                  <a:pt x="0" y="216"/>
                  <a:pt x="0" y="478"/>
                </a:cubicBezTo>
                <a:cubicBezTo>
                  <a:pt x="0" y="740"/>
                  <a:pt x="206" y="955"/>
                  <a:pt x="478" y="955"/>
                </a:cubicBezTo>
                <a:cubicBezTo>
                  <a:pt x="740" y="955"/>
                  <a:pt x="955" y="740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32" name="Google Shape;32;p2"/>
          <p:cNvSpPr/>
          <p:nvPr/>
        </p:nvSpPr>
        <p:spPr>
          <a:xfrm rot="5400000">
            <a:off x="676653" y="582467"/>
            <a:ext cx="81737" cy="81631"/>
          </a:xfrm>
          <a:custGeom>
            <a:avLst/>
            <a:gdLst/>
            <a:ahLst/>
            <a:cxnLst/>
            <a:rect l="l" t="t" r="r" b="b"/>
            <a:pathLst>
              <a:path w="956" h="955" extrusionOk="0">
                <a:moveTo>
                  <a:pt x="478" y="0"/>
                </a:moveTo>
                <a:cubicBezTo>
                  <a:pt x="216" y="0"/>
                  <a:pt x="1" y="216"/>
                  <a:pt x="1" y="478"/>
                </a:cubicBezTo>
                <a:cubicBezTo>
                  <a:pt x="1" y="740"/>
                  <a:pt x="216" y="955"/>
                  <a:pt x="478" y="955"/>
                </a:cubicBezTo>
                <a:cubicBezTo>
                  <a:pt x="749" y="955"/>
                  <a:pt x="955" y="740"/>
                  <a:pt x="955" y="478"/>
                </a:cubicBezTo>
                <a:cubicBezTo>
                  <a:pt x="955" y="216"/>
                  <a:pt x="749" y="0"/>
                  <a:pt x="47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33" name="Google Shape;33;p2"/>
          <p:cNvSpPr/>
          <p:nvPr/>
        </p:nvSpPr>
        <p:spPr>
          <a:xfrm rot="5400000">
            <a:off x="298605" y="6689025"/>
            <a:ext cx="71299" cy="71280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0"/>
                  <a:pt x="216" y="955"/>
                  <a:pt x="478" y="955"/>
                </a:cubicBezTo>
                <a:cubicBezTo>
                  <a:pt x="740" y="955"/>
                  <a:pt x="955" y="740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34" name="Google Shape;34;p2"/>
          <p:cNvSpPr/>
          <p:nvPr/>
        </p:nvSpPr>
        <p:spPr>
          <a:xfrm rot="5400000">
            <a:off x="2329666" y="6643758"/>
            <a:ext cx="83828" cy="71130"/>
          </a:xfrm>
          <a:custGeom>
            <a:avLst/>
            <a:gdLst/>
            <a:ahLst/>
            <a:cxnLst/>
            <a:rect l="l" t="t" r="r" b="b"/>
            <a:pathLst>
              <a:path w="1124" h="954" extrusionOk="0">
                <a:moveTo>
                  <a:pt x="646" y="0"/>
                </a:moveTo>
                <a:cubicBezTo>
                  <a:pt x="216" y="0"/>
                  <a:pt x="0" y="515"/>
                  <a:pt x="300" y="814"/>
                </a:cubicBezTo>
                <a:cubicBezTo>
                  <a:pt x="399" y="911"/>
                  <a:pt x="520" y="954"/>
                  <a:pt x="638" y="954"/>
                </a:cubicBezTo>
                <a:cubicBezTo>
                  <a:pt x="887" y="954"/>
                  <a:pt x="1123" y="763"/>
                  <a:pt x="1123" y="477"/>
                </a:cubicBezTo>
                <a:cubicBezTo>
                  <a:pt x="1123" y="215"/>
                  <a:pt x="908" y="0"/>
                  <a:pt x="64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35" name="Google Shape;35;p2"/>
          <p:cNvSpPr/>
          <p:nvPr/>
        </p:nvSpPr>
        <p:spPr>
          <a:xfrm rot="5400000">
            <a:off x="434638" y="4356024"/>
            <a:ext cx="71299" cy="71206"/>
          </a:xfrm>
          <a:custGeom>
            <a:avLst/>
            <a:gdLst/>
            <a:ahLst/>
            <a:cxnLst/>
            <a:rect l="l" t="t" r="r" b="b"/>
            <a:pathLst>
              <a:path w="956" h="955" extrusionOk="0">
                <a:moveTo>
                  <a:pt x="478" y="0"/>
                </a:moveTo>
                <a:cubicBezTo>
                  <a:pt x="216" y="0"/>
                  <a:pt x="1" y="206"/>
                  <a:pt x="1" y="477"/>
                </a:cubicBezTo>
                <a:cubicBezTo>
                  <a:pt x="1" y="739"/>
                  <a:pt x="216" y="955"/>
                  <a:pt x="478" y="955"/>
                </a:cubicBezTo>
                <a:cubicBezTo>
                  <a:pt x="740" y="955"/>
                  <a:pt x="955" y="739"/>
                  <a:pt x="955" y="477"/>
                </a:cubicBezTo>
                <a:cubicBezTo>
                  <a:pt x="955" y="206"/>
                  <a:pt x="740" y="0"/>
                  <a:pt x="47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36" name="Google Shape;36;p2"/>
          <p:cNvSpPr/>
          <p:nvPr/>
        </p:nvSpPr>
        <p:spPr>
          <a:xfrm rot="5400000">
            <a:off x="11982000" y="560381"/>
            <a:ext cx="133127" cy="132536"/>
          </a:xfrm>
          <a:custGeom>
            <a:avLst/>
            <a:gdLst/>
            <a:ahLst/>
            <a:cxnLst/>
            <a:rect l="l" t="t" r="r" b="b"/>
            <a:pathLst>
              <a:path w="2153" h="2144" extrusionOk="0">
                <a:moveTo>
                  <a:pt x="1077" y="1"/>
                </a:moveTo>
                <a:cubicBezTo>
                  <a:pt x="487" y="1"/>
                  <a:pt x="1" y="478"/>
                  <a:pt x="1" y="1068"/>
                </a:cubicBezTo>
                <a:cubicBezTo>
                  <a:pt x="1" y="1666"/>
                  <a:pt x="487" y="2144"/>
                  <a:pt x="1077" y="2144"/>
                </a:cubicBezTo>
                <a:cubicBezTo>
                  <a:pt x="1666" y="2144"/>
                  <a:pt x="2153" y="1666"/>
                  <a:pt x="2153" y="1068"/>
                </a:cubicBezTo>
                <a:cubicBezTo>
                  <a:pt x="2153" y="478"/>
                  <a:pt x="1666" y="1"/>
                  <a:pt x="107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37" name="Google Shape;37;p2"/>
          <p:cNvSpPr/>
          <p:nvPr/>
        </p:nvSpPr>
        <p:spPr>
          <a:xfrm rot="5400000">
            <a:off x="10677626" y="6300541"/>
            <a:ext cx="174249" cy="174204"/>
          </a:xfrm>
          <a:custGeom>
            <a:avLst/>
            <a:gdLst/>
            <a:ahLst/>
            <a:cxnLst/>
            <a:rect l="l" t="t" r="r" b="b"/>
            <a:pathLst>
              <a:path w="2153" h="2153" extrusionOk="0">
                <a:moveTo>
                  <a:pt x="1076" y="0"/>
                </a:moveTo>
                <a:cubicBezTo>
                  <a:pt x="487" y="0"/>
                  <a:pt x="0" y="487"/>
                  <a:pt x="0" y="1076"/>
                </a:cubicBezTo>
                <a:cubicBezTo>
                  <a:pt x="0" y="1675"/>
                  <a:pt x="487" y="2152"/>
                  <a:pt x="1076" y="2152"/>
                </a:cubicBezTo>
                <a:cubicBezTo>
                  <a:pt x="1666" y="2152"/>
                  <a:pt x="2152" y="1675"/>
                  <a:pt x="2152" y="1076"/>
                </a:cubicBezTo>
                <a:cubicBezTo>
                  <a:pt x="2152" y="487"/>
                  <a:pt x="1666" y="0"/>
                  <a:pt x="107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38" name="Google Shape;38;p2"/>
          <p:cNvSpPr/>
          <p:nvPr/>
        </p:nvSpPr>
        <p:spPr>
          <a:xfrm rot="5400000">
            <a:off x="26154" y="4745745"/>
            <a:ext cx="159900" cy="160604"/>
          </a:xfrm>
          <a:custGeom>
            <a:avLst/>
            <a:gdLst/>
            <a:ahLst/>
            <a:cxnLst/>
            <a:rect l="l" t="t" r="r" b="b"/>
            <a:pathLst>
              <a:path w="2144" h="2154" extrusionOk="0">
                <a:moveTo>
                  <a:pt x="1067" y="1"/>
                </a:moveTo>
                <a:cubicBezTo>
                  <a:pt x="478" y="1"/>
                  <a:pt x="1" y="488"/>
                  <a:pt x="1" y="1077"/>
                </a:cubicBezTo>
                <a:cubicBezTo>
                  <a:pt x="1" y="1667"/>
                  <a:pt x="478" y="2153"/>
                  <a:pt x="1067" y="2153"/>
                </a:cubicBezTo>
                <a:cubicBezTo>
                  <a:pt x="1666" y="2153"/>
                  <a:pt x="2144" y="1667"/>
                  <a:pt x="2144" y="1077"/>
                </a:cubicBezTo>
                <a:cubicBezTo>
                  <a:pt x="2144" y="488"/>
                  <a:pt x="1666" y="1"/>
                  <a:pt x="106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39" name="Google Shape;39;p2"/>
          <p:cNvSpPr/>
          <p:nvPr/>
        </p:nvSpPr>
        <p:spPr>
          <a:xfrm rot="5400000">
            <a:off x="1788466" y="268830"/>
            <a:ext cx="184081" cy="184033"/>
          </a:xfrm>
          <a:custGeom>
            <a:avLst/>
            <a:gdLst/>
            <a:ahLst/>
            <a:cxnLst/>
            <a:rect l="l" t="t" r="r" b="b"/>
            <a:pathLst>
              <a:path w="2153" h="2153" extrusionOk="0">
                <a:moveTo>
                  <a:pt x="1077" y="0"/>
                </a:moveTo>
                <a:cubicBezTo>
                  <a:pt x="487" y="0"/>
                  <a:pt x="0" y="487"/>
                  <a:pt x="0" y="1076"/>
                </a:cubicBezTo>
                <a:cubicBezTo>
                  <a:pt x="0" y="1666"/>
                  <a:pt x="487" y="2152"/>
                  <a:pt x="1077" y="2152"/>
                </a:cubicBezTo>
                <a:cubicBezTo>
                  <a:pt x="1666" y="2152"/>
                  <a:pt x="2153" y="1666"/>
                  <a:pt x="2153" y="1076"/>
                </a:cubicBezTo>
                <a:cubicBezTo>
                  <a:pt x="2153" y="487"/>
                  <a:pt x="1666" y="0"/>
                  <a:pt x="107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40" name="Google Shape;40;p2"/>
          <p:cNvSpPr/>
          <p:nvPr/>
        </p:nvSpPr>
        <p:spPr>
          <a:xfrm rot="5400000">
            <a:off x="-28274" y="6293018"/>
            <a:ext cx="159900" cy="103341"/>
          </a:xfrm>
          <a:custGeom>
            <a:avLst/>
            <a:gdLst/>
            <a:ahLst/>
            <a:cxnLst/>
            <a:rect l="l" t="t" r="r" b="b"/>
            <a:pathLst>
              <a:path w="2144" h="1386" extrusionOk="0">
                <a:moveTo>
                  <a:pt x="1067" y="1"/>
                </a:moveTo>
                <a:cubicBezTo>
                  <a:pt x="487" y="1"/>
                  <a:pt x="19" y="459"/>
                  <a:pt x="0" y="1039"/>
                </a:cubicBezTo>
                <a:cubicBezTo>
                  <a:pt x="0" y="1152"/>
                  <a:pt x="19" y="1273"/>
                  <a:pt x="56" y="1386"/>
                </a:cubicBezTo>
                <a:lnTo>
                  <a:pt x="2078" y="1386"/>
                </a:lnTo>
                <a:cubicBezTo>
                  <a:pt x="2115" y="1273"/>
                  <a:pt x="2134" y="1152"/>
                  <a:pt x="2143" y="1039"/>
                </a:cubicBezTo>
                <a:cubicBezTo>
                  <a:pt x="2124" y="459"/>
                  <a:pt x="1647" y="1"/>
                  <a:pt x="106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41" name="Google Shape;41;p2"/>
          <p:cNvSpPr/>
          <p:nvPr/>
        </p:nvSpPr>
        <p:spPr>
          <a:xfrm rot="5400000">
            <a:off x="10630959" y="128447"/>
            <a:ext cx="132571" cy="132536"/>
          </a:xfrm>
          <a:custGeom>
            <a:avLst/>
            <a:gdLst/>
            <a:ahLst/>
            <a:cxnLst/>
            <a:rect l="l" t="t" r="r" b="b"/>
            <a:pathLst>
              <a:path w="2144" h="2144" extrusionOk="0">
                <a:moveTo>
                  <a:pt x="1067" y="1"/>
                </a:moveTo>
                <a:cubicBezTo>
                  <a:pt x="478" y="1"/>
                  <a:pt x="1" y="478"/>
                  <a:pt x="1" y="1068"/>
                </a:cubicBezTo>
                <a:cubicBezTo>
                  <a:pt x="1" y="1666"/>
                  <a:pt x="478" y="2144"/>
                  <a:pt x="1067" y="2144"/>
                </a:cubicBezTo>
                <a:cubicBezTo>
                  <a:pt x="1666" y="2144"/>
                  <a:pt x="2144" y="1666"/>
                  <a:pt x="2144" y="1068"/>
                </a:cubicBezTo>
                <a:cubicBezTo>
                  <a:pt x="2144" y="478"/>
                  <a:pt x="1666" y="1"/>
                  <a:pt x="106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5"/>
          <p:cNvSpPr txBox="1">
            <a:spLocks noGrp="1"/>
          </p:cNvSpPr>
          <p:nvPr>
            <p:ph type="title"/>
          </p:nvPr>
        </p:nvSpPr>
        <p:spPr>
          <a:xfrm>
            <a:off x="3035609" y="719333"/>
            <a:ext cx="8202663" cy="140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5"/>
          <p:cNvSpPr txBox="1">
            <a:spLocks noGrp="1"/>
          </p:cNvSpPr>
          <p:nvPr>
            <p:ph type="subTitle" idx="1"/>
          </p:nvPr>
        </p:nvSpPr>
        <p:spPr>
          <a:xfrm>
            <a:off x="5460911" y="5284067"/>
            <a:ext cx="2821665" cy="84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2pPr>
            <a:lvl3pPr lvl="2" rtl="0"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3pPr>
            <a:lvl4pPr lvl="3" rtl="0"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4pPr>
            <a:lvl5pPr lvl="4" rtl="0"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5pPr>
            <a:lvl6pPr lvl="5" rtl="0"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6pPr>
            <a:lvl7pPr lvl="6" rtl="0"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7pPr>
            <a:lvl8pPr lvl="7" rtl="0"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8pPr>
            <a:lvl9pPr lvl="8" rtl="0">
              <a:spcBef>
                <a:spcPts val="2133"/>
              </a:spcBef>
              <a:spcAft>
                <a:spcPts val="2133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95" name="Google Shape;95;p5"/>
          <p:cNvSpPr txBox="1">
            <a:spLocks noGrp="1"/>
          </p:cNvSpPr>
          <p:nvPr>
            <p:ph type="subTitle" idx="2"/>
          </p:nvPr>
        </p:nvSpPr>
        <p:spPr>
          <a:xfrm>
            <a:off x="5460933" y="4367567"/>
            <a:ext cx="2821665" cy="51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Font typeface="Work Sans"/>
              <a:buNone/>
              <a:defRPr sz="2666" b="1">
                <a:latin typeface="Delius Unicase"/>
                <a:ea typeface="Delius Unicase"/>
                <a:cs typeface="Delius Unicase"/>
                <a:sym typeface="Delius Unicase"/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SzPts val="3000"/>
              <a:buFont typeface="Work Sans"/>
              <a:buNone/>
              <a:defRPr sz="3999" b="1">
                <a:latin typeface="Work Sans"/>
                <a:ea typeface="Work Sans"/>
                <a:cs typeface="Work Sans"/>
                <a:sym typeface="Work Sans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3000"/>
              <a:buFont typeface="Work Sans"/>
              <a:buNone/>
              <a:defRPr sz="3999" b="1">
                <a:latin typeface="Work Sans"/>
                <a:ea typeface="Work Sans"/>
                <a:cs typeface="Work Sans"/>
                <a:sym typeface="Work Sans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3000"/>
              <a:buFont typeface="Work Sans"/>
              <a:buNone/>
              <a:defRPr sz="3999" b="1">
                <a:latin typeface="Work Sans"/>
                <a:ea typeface="Work Sans"/>
                <a:cs typeface="Work Sans"/>
                <a:sym typeface="Work Sans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3000"/>
              <a:buFont typeface="Work Sans"/>
              <a:buNone/>
              <a:defRPr sz="3999" b="1">
                <a:latin typeface="Work Sans"/>
                <a:ea typeface="Work Sans"/>
                <a:cs typeface="Work Sans"/>
                <a:sym typeface="Work Sans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3000"/>
              <a:buFont typeface="Work Sans"/>
              <a:buNone/>
              <a:defRPr sz="3999" b="1">
                <a:latin typeface="Work Sans"/>
                <a:ea typeface="Work Sans"/>
                <a:cs typeface="Work Sans"/>
                <a:sym typeface="Work Sans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3000"/>
              <a:buFont typeface="Work Sans"/>
              <a:buNone/>
              <a:defRPr sz="3999" b="1">
                <a:latin typeface="Work Sans"/>
                <a:ea typeface="Work Sans"/>
                <a:cs typeface="Work Sans"/>
                <a:sym typeface="Work Sans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3000"/>
              <a:buFont typeface="Work Sans"/>
              <a:buNone/>
              <a:defRPr sz="3999" b="1">
                <a:latin typeface="Work Sans"/>
                <a:ea typeface="Work Sans"/>
                <a:cs typeface="Work Sans"/>
                <a:sym typeface="Work Sans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3000"/>
              <a:buFont typeface="Work Sans"/>
              <a:buNone/>
              <a:defRPr sz="3999" b="1"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endParaRPr/>
          </a:p>
        </p:txBody>
      </p:sp>
      <p:sp>
        <p:nvSpPr>
          <p:cNvPr id="96" name="Google Shape;96;p5"/>
          <p:cNvSpPr txBox="1">
            <a:spLocks noGrp="1"/>
          </p:cNvSpPr>
          <p:nvPr>
            <p:ph type="subTitle" idx="3"/>
          </p:nvPr>
        </p:nvSpPr>
        <p:spPr>
          <a:xfrm>
            <a:off x="8416365" y="5284067"/>
            <a:ext cx="2821665" cy="84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2pPr>
            <a:lvl3pPr lvl="2" rtl="0"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3pPr>
            <a:lvl4pPr lvl="3" rtl="0"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4pPr>
            <a:lvl5pPr lvl="4" rtl="0"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5pPr>
            <a:lvl6pPr lvl="5" rtl="0"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6pPr>
            <a:lvl7pPr lvl="6" rtl="0"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7pPr>
            <a:lvl8pPr lvl="7" rtl="0"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8pPr>
            <a:lvl9pPr lvl="8" rtl="0">
              <a:spcBef>
                <a:spcPts val="2133"/>
              </a:spcBef>
              <a:spcAft>
                <a:spcPts val="2133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97" name="Google Shape;97;p5"/>
          <p:cNvSpPr txBox="1">
            <a:spLocks noGrp="1"/>
          </p:cNvSpPr>
          <p:nvPr>
            <p:ph type="subTitle" idx="4"/>
          </p:nvPr>
        </p:nvSpPr>
        <p:spPr>
          <a:xfrm>
            <a:off x="8416369" y="4367567"/>
            <a:ext cx="2821665" cy="51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Font typeface="Work Sans"/>
              <a:buNone/>
              <a:defRPr sz="2666" b="1">
                <a:latin typeface="Delius Unicase"/>
                <a:ea typeface="Delius Unicase"/>
                <a:cs typeface="Delius Unicase"/>
                <a:sym typeface="Delius Unicase"/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SzPts val="3000"/>
              <a:buFont typeface="Work Sans"/>
              <a:buNone/>
              <a:defRPr sz="3999" b="1">
                <a:latin typeface="Work Sans"/>
                <a:ea typeface="Work Sans"/>
                <a:cs typeface="Work Sans"/>
                <a:sym typeface="Work Sans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3000"/>
              <a:buFont typeface="Work Sans"/>
              <a:buNone/>
              <a:defRPr sz="3999" b="1">
                <a:latin typeface="Work Sans"/>
                <a:ea typeface="Work Sans"/>
                <a:cs typeface="Work Sans"/>
                <a:sym typeface="Work Sans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3000"/>
              <a:buFont typeface="Work Sans"/>
              <a:buNone/>
              <a:defRPr sz="3999" b="1">
                <a:latin typeface="Work Sans"/>
                <a:ea typeface="Work Sans"/>
                <a:cs typeface="Work Sans"/>
                <a:sym typeface="Work Sans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3000"/>
              <a:buFont typeface="Work Sans"/>
              <a:buNone/>
              <a:defRPr sz="3999" b="1">
                <a:latin typeface="Work Sans"/>
                <a:ea typeface="Work Sans"/>
                <a:cs typeface="Work Sans"/>
                <a:sym typeface="Work Sans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3000"/>
              <a:buFont typeface="Work Sans"/>
              <a:buNone/>
              <a:defRPr sz="3999" b="1">
                <a:latin typeface="Work Sans"/>
                <a:ea typeface="Work Sans"/>
                <a:cs typeface="Work Sans"/>
                <a:sym typeface="Work Sans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3000"/>
              <a:buFont typeface="Work Sans"/>
              <a:buNone/>
              <a:defRPr sz="3999" b="1">
                <a:latin typeface="Work Sans"/>
                <a:ea typeface="Work Sans"/>
                <a:cs typeface="Work Sans"/>
                <a:sym typeface="Work Sans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3000"/>
              <a:buFont typeface="Work Sans"/>
              <a:buNone/>
              <a:defRPr sz="3999" b="1">
                <a:latin typeface="Work Sans"/>
                <a:ea typeface="Work Sans"/>
                <a:cs typeface="Work Sans"/>
                <a:sym typeface="Work Sans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3000"/>
              <a:buFont typeface="Work Sans"/>
              <a:buNone/>
              <a:defRPr sz="3999" b="1"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endParaRPr/>
          </a:p>
        </p:txBody>
      </p:sp>
      <p:sp>
        <p:nvSpPr>
          <p:cNvPr id="98" name="Google Shape;98;p5"/>
          <p:cNvSpPr/>
          <p:nvPr/>
        </p:nvSpPr>
        <p:spPr>
          <a:xfrm rot="-5400000" flipH="1">
            <a:off x="2717741" y="-1187805"/>
            <a:ext cx="921356" cy="3296968"/>
          </a:xfrm>
          <a:custGeom>
            <a:avLst/>
            <a:gdLst/>
            <a:ahLst/>
            <a:cxnLst/>
            <a:rect l="l" t="t" r="r" b="b"/>
            <a:pathLst>
              <a:path w="18567" h="39585" extrusionOk="0">
                <a:moveTo>
                  <a:pt x="0" y="1"/>
                </a:moveTo>
                <a:lnTo>
                  <a:pt x="0" y="39584"/>
                </a:lnTo>
                <a:lnTo>
                  <a:pt x="197" y="39500"/>
                </a:lnTo>
                <a:cubicBezTo>
                  <a:pt x="7664" y="36159"/>
                  <a:pt x="12942" y="28037"/>
                  <a:pt x="11014" y="18688"/>
                </a:cubicBezTo>
                <a:cubicBezTo>
                  <a:pt x="10546" y="16424"/>
                  <a:pt x="9686" y="14103"/>
                  <a:pt x="9835" y="11932"/>
                </a:cubicBezTo>
                <a:cubicBezTo>
                  <a:pt x="10116" y="7721"/>
                  <a:pt x="13981" y="5653"/>
                  <a:pt x="16554" y="2845"/>
                </a:cubicBezTo>
                <a:cubicBezTo>
                  <a:pt x="17340" y="1984"/>
                  <a:pt x="18014" y="1030"/>
                  <a:pt x="18566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99" name="Google Shape;99;p5"/>
          <p:cNvSpPr/>
          <p:nvPr/>
        </p:nvSpPr>
        <p:spPr>
          <a:xfrm>
            <a:off x="0" y="0"/>
            <a:ext cx="1205790" cy="3359211"/>
          </a:xfrm>
          <a:custGeom>
            <a:avLst/>
            <a:gdLst/>
            <a:ahLst/>
            <a:cxnLst/>
            <a:rect l="l" t="t" r="r" b="b"/>
            <a:pathLst>
              <a:path w="31379" h="87396" extrusionOk="0">
                <a:moveTo>
                  <a:pt x="0" y="0"/>
                </a:moveTo>
                <a:lnTo>
                  <a:pt x="0" y="87396"/>
                </a:lnTo>
                <a:cubicBezTo>
                  <a:pt x="2036" y="87069"/>
                  <a:pt x="4052" y="86532"/>
                  <a:pt x="5972" y="85802"/>
                </a:cubicBezTo>
                <a:cubicBezTo>
                  <a:pt x="8488" y="84861"/>
                  <a:pt x="10850" y="83593"/>
                  <a:pt x="13039" y="82057"/>
                </a:cubicBezTo>
                <a:cubicBezTo>
                  <a:pt x="15632" y="80233"/>
                  <a:pt x="17821" y="78005"/>
                  <a:pt x="19204" y="75489"/>
                </a:cubicBezTo>
                <a:cubicBezTo>
                  <a:pt x="22660" y="69075"/>
                  <a:pt x="22967" y="61413"/>
                  <a:pt x="20068" y="54730"/>
                </a:cubicBezTo>
                <a:cubicBezTo>
                  <a:pt x="18013" y="50102"/>
                  <a:pt x="14537" y="46262"/>
                  <a:pt x="12060" y="41864"/>
                </a:cubicBezTo>
                <a:cubicBezTo>
                  <a:pt x="9563" y="37447"/>
                  <a:pt x="8181" y="31840"/>
                  <a:pt x="10581" y="27404"/>
                </a:cubicBezTo>
                <a:cubicBezTo>
                  <a:pt x="12444" y="23985"/>
                  <a:pt x="16112" y="22027"/>
                  <a:pt x="19645" y="20375"/>
                </a:cubicBezTo>
                <a:lnTo>
                  <a:pt x="19818" y="20298"/>
                </a:lnTo>
                <a:cubicBezTo>
                  <a:pt x="23275" y="18666"/>
                  <a:pt x="26923" y="17014"/>
                  <a:pt x="29170" y="13923"/>
                </a:cubicBezTo>
                <a:cubicBezTo>
                  <a:pt x="31379" y="10927"/>
                  <a:pt x="28997" y="2554"/>
                  <a:pt x="25925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00" name="Google Shape;100;p5"/>
          <p:cNvSpPr/>
          <p:nvPr/>
        </p:nvSpPr>
        <p:spPr>
          <a:xfrm>
            <a:off x="3062669" y="379501"/>
            <a:ext cx="437035" cy="453120"/>
          </a:xfrm>
          <a:custGeom>
            <a:avLst/>
            <a:gdLst/>
            <a:ahLst/>
            <a:cxnLst/>
            <a:rect l="l" t="t" r="r" b="b"/>
            <a:pathLst>
              <a:path w="8950" h="9277" extrusionOk="0">
                <a:moveTo>
                  <a:pt x="4475" y="1"/>
                </a:moveTo>
                <a:cubicBezTo>
                  <a:pt x="2017" y="1"/>
                  <a:pt x="0" y="2075"/>
                  <a:pt x="0" y="4629"/>
                </a:cubicBezTo>
                <a:cubicBezTo>
                  <a:pt x="0" y="7202"/>
                  <a:pt x="2017" y="9276"/>
                  <a:pt x="4475" y="9276"/>
                </a:cubicBezTo>
                <a:cubicBezTo>
                  <a:pt x="6952" y="9276"/>
                  <a:pt x="8949" y="7202"/>
                  <a:pt x="8949" y="4629"/>
                </a:cubicBezTo>
                <a:cubicBezTo>
                  <a:pt x="8949" y="2075"/>
                  <a:pt x="6952" y="1"/>
                  <a:pt x="4475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01" name="Google Shape;101;p5"/>
          <p:cNvSpPr/>
          <p:nvPr/>
        </p:nvSpPr>
        <p:spPr>
          <a:xfrm>
            <a:off x="536329" y="2"/>
            <a:ext cx="1751218" cy="1043657"/>
          </a:xfrm>
          <a:custGeom>
            <a:avLst/>
            <a:gdLst/>
            <a:ahLst/>
            <a:cxnLst/>
            <a:rect l="l" t="t" r="r" b="b"/>
            <a:pathLst>
              <a:path w="40290" h="24005" extrusionOk="0">
                <a:moveTo>
                  <a:pt x="1825" y="0"/>
                </a:moveTo>
                <a:cubicBezTo>
                  <a:pt x="1" y="7662"/>
                  <a:pt x="2977" y="15670"/>
                  <a:pt x="9353" y="20298"/>
                </a:cubicBezTo>
                <a:cubicBezTo>
                  <a:pt x="12675" y="22718"/>
                  <a:pt x="16689" y="24005"/>
                  <a:pt x="20798" y="24005"/>
                </a:cubicBezTo>
                <a:cubicBezTo>
                  <a:pt x="31552" y="24005"/>
                  <a:pt x="40290" y="15267"/>
                  <a:pt x="40290" y="4513"/>
                </a:cubicBezTo>
                <a:cubicBezTo>
                  <a:pt x="40290" y="2996"/>
                  <a:pt x="40117" y="1479"/>
                  <a:pt x="3977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02" name="Google Shape;102;p5"/>
          <p:cNvSpPr/>
          <p:nvPr/>
        </p:nvSpPr>
        <p:spPr>
          <a:xfrm flipH="1">
            <a:off x="787154" y="4913867"/>
            <a:ext cx="170371" cy="145992"/>
          </a:xfrm>
          <a:custGeom>
            <a:avLst/>
            <a:gdLst/>
            <a:ahLst/>
            <a:cxnLst/>
            <a:rect l="l" t="t" r="r" b="b"/>
            <a:pathLst>
              <a:path w="1835" h="1572" extrusionOk="0">
                <a:moveTo>
                  <a:pt x="1048" y="0"/>
                </a:moveTo>
                <a:cubicBezTo>
                  <a:pt x="346" y="0"/>
                  <a:pt x="0" y="842"/>
                  <a:pt x="496" y="1338"/>
                </a:cubicBezTo>
                <a:cubicBezTo>
                  <a:pt x="657" y="1499"/>
                  <a:pt x="855" y="1572"/>
                  <a:pt x="1048" y="1572"/>
                </a:cubicBezTo>
                <a:cubicBezTo>
                  <a:pt x="1450" y="1572"/>
                  <a:pt x="1834" y="1260"/>
                  <a:pt x="1834" y="786"/>
                </a:cubicBezTo>
                <a:cubicBezTo>
                  <a:pt x="1834" y="356"/>
                  <a:pt x="1479" y="0"/>
                  <a:pt x="1048" y="0"/>
                </a:cubicBezTo>
                <a:close/>
              </a:path>
            </a:pathLst>
          </a:custGeom>
          <a:solidFill>
            <a:srgbClr val="FFB034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03" name="Google Shape;103;p5"/>
          <p:cNvSpPr/>
          <p:nvPr/>
        </p:nvSpPr>
        <p:spPr>
          <a:xfrm flipH="1">
            <a:off x="406673" y="5286644"/>
            <a:ext cx="293764" cy="267744"/>
          </a:xfrm>
          <a:custGeom>
            <a:avLst/>
            <a:gdLst/>
            <a:ahLst/>
            <a:cxnLst/>
            <a:rect l="l" t="t" r="r" b="b"/>
            <a:pathLst>
              <a:path w="3164" h="2883" extrusionOk="0">
                <a:moveTo>
                  <a:pt x="1582" y="1"/>
                </a:moveTo>
                <a:cubicBezTo>
                  <a:pt x="1213" y="1"/>
                  <a:pt x="843" y="141"/>
                  <a:pt x="562" y="422"/>
                </a:cubicBezTo>
                <a:cubicBezTo>
                  <a:pt x="1" y="983"/>
                  <a:pt x="1" y="1900"/>
                  <a:pt x="562" y="2462"/>
                </a:cubicBezTo>
                <a:cubicBezTo>
                  <a:pt x="843" y="2742"/>
                  <a:pt x="1213" y="2883"/>
                  <a:pt x="1582" y="2883"/>
                </a:cubicBezTo>
                <a:cubicBezTo>
                  <a:pt x="1952" y="2883"/>
                  <a:pt x="2322" y="2742"/>
                  <a:pt x="2602" y="2462"/>
                </a:cubicBezTo>
                <a:cubicBezTo>
                  <a:pt x="3164" y="1900"/>
                  <a:pt x="3164" y="983"/>
                  <a:pt x="2602" y="422"/>
                </a:cubicBezTo>
                <a:cubicBezTo>
                  <a:pt x="2322" y="141"/>
                  <a:pt x="1952" y="1"/>
                  <a:pt x="1582" y="1"/>
                </a:cubicBezTo>
                <a:close/>
              </a:path>
            </a:pathLst>
          </a:custGeom>
          <a:solidFill>
            <a:srgbClr val="FFB034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04" name="Google Shape;104;p5"/>
          <p:cNvSpPr/>
          <p:nvPr/>
        </p:nvSpPr>
        <p:spPr>
          <a:xfrm flipH="1">
            <a:off x="316284" y="2508973"/>
            <a:ext cx="170371" cy="146084"/>
          </a:xfrm>
          <a:custGeom>
            <a:avLst/>
            <a:gdLst/>
            <a:ahLst/>
            <a:cxnLst/>
            <a:rect l="l" t="t" r="r" b="b"/>
            <a:pathLst>
              <a:path w="1835" h="1573" extrusionOk="0">
                <a:moveTo>
                  <a:pt x="1048" y="1"/>
                </a:moveTo>
                <a:cubicBezTo>
                  <a:pt x="346" y="1"/>
                  <a:pt x="0" y="843"/>
                  <a:pt x="496" y="1339"/>
                </a:cubicBezTo>
                <a:cubicBezTo>
                  <a:pt x="657" y="1500"/>
                  <a:pt x="855" y="1572"/>
                  <a:pt x="1048" y="1572"/>
                </a:cubicBezTo>
                <a:cubicBezTo>
                  <a:pt x="1450" y="1572"/>
                  <a:pt x="1834" y="1260"/>
                  <a:pt x="1834" y="787"/>
                </a:cubicBezTo>
                <a:cubicBezTo>
                  <a:pt x="1834" y="356"/>
                  <a:pt x="1479" y="1"/>
                  <a:pt x="104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05" name="Google Shape;105;p5"/>
          <p:cNvSpPr/>
          <p:nvPr/>
        </p:nvSpPr>
        <p:spPr>
          <a:xfrm flipH="1">
            <a:off x="7" y="3246125"/>
            <a:ext cx="802931" cy="2238817"/>
          </a:xfrm>
          <a:custGeom>
            <a:avLst/>
            <a:gdLst/>
            <a:ahLst/>
            <a:cxnLst/>
            <a:rect l="l" t="t" r="r" b="b"/>
            <a:pathLst>
              <a:path w="8648" h="24107" extrusionOk="0">
                <a:moveTo>
                  <a:pt x="8647" y="0"/>
                </a:moveTo>
                <a:cubicBezTo>
                  <a:pt x="3678" y="1769"/>
                  <a:pt x="310" y="6401"/>
                  <a:pt x="160" y="11670"/>
                </a:cubicBezTo>
                <a:cubicBezTo>
                  <a:pt x="1" y="16938"/>
                  <a:pt x="3079" y="21767"/>
                  <a:pt x="7927" y="23835"/>
                </a:cubicBezTo>
                <a:cubicBezTo>
                  <a:pt x="8170" y="23928"/>
                  <a:pt x="8404" y="24022"/>
                  <a:pt x="8647" y="24106"/>
                </a:cubicBezTo>
                <a:lnTo>
                  <a:pt x="8647" y="0"/>
                </a:lnTo>
                <a:close/>
              </a:path>
            </a:pathLst>
          </a:custGeom>
          <a:solidFill>
            <a:srgbClr val="FFB034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06" name="Google Shape;106;p5"/>
          <p:cNvSpPr/>
          <p:nvPr/>
        </p:nvSpPr>
        <p:spPr>
          <a:xfrm flipH="1">
            <a:off x="2" y="4913866"/>
            <a:ext cx="4931303" cy="1944125"/>
          </a:xfrm>
          <a:custGeom>
            <a:avLst/>
            <a:gdLst/>
            <a:ahLst/>
            <a:cxnLst/>
            <a:rect l="l" t="t" r="r" b="b"/>
            <a:pathLst>
              <a:path w="44020" h="17350" extrusionOk="0">
                <a:moveTo>
                  <a:pt x="44019" y="0"/>
                </a:moveTo>
                <a:cubicBezTo>
                  <a:pt x="43757" y="749"/>
                  <a:pt x="43542" y="1525"/>
                  <a:pt x="43299" y="2293"/>
                </a:cubicBezTo>
                <a:cubicBezTo>
                  <a:pt x="43168" y="2723"/>
                  <a:pt x="43027" y="3154"/>
                  <a:pt x="42868" y="3575"/>
                </a:cubicBezTo>
                <a:cubicBezTo>
                  <a:pt x="42195" y="5343"/>
                  <a:pt x="41016" y="7093"/>
                  <a:pt x="39209" y="7608"/>
                </a:cubicBezTo>
                <a:cubicBezTo>
                  <a:pt x="38660" y="7768"/>
                  <a:pt x="38092" y="7800"/>
                  <a:pt x="37518" y="7800"/>
                </a:cubicBezTo>
                <a:cubicBezTo>
                  <a:pt x="37130" y="7800"/>
                  <a:pt x="36739" y="7786"/>
                  <a:pt x="36348" y="7786"/>
                </a:cubicBezTo>
                <a:cubicBezTo>
                  <a:pt x="36000" y="7786"/>
                  <a:pt x="35652" y="7797"/>
                  <a:pt x="35307" y="7842"/>
                </a:cubicBezTo>
                <a:cubicBezTo>
                  <a:pt x="31826" y="8291"/>
                  <a:pt x="29599" y="11856"/>
                  <a:pt x="26324" y="13120"/>
                </a:cubicBezTo>
                <a:cubicBezTo>
                  <a:pt x="25294" y="13518"/>
                  <a:pt x="24237" y="13667"/>
                  <a:pt x="23162" y="13667"/>
                </a:cubicBezTo>
                <a:cubicBezTo>
                  <a:pt x="22820" y="13667"/>
                  <a:pt x="22477" y="13652"/>
                  <a:pt x="22131" y="13625"/>
                </a:cubicBezTo>
                <a:cubicBezTo>
                  <a:pt x="19670" y="13447"/>
                  <a:pt x="17134" y="12661"/>
                  <a:pt x="14655" y="12427"/>
                </a:cubicBezTo>
                <a:cubicBezTo>
                  <a:pt x="14122" y="12379"/>
                  <a:pt x="13589" y="12355"/>
                  <a:pt x="13056" y="12355"/>
                </a:cubicBezTo>
                <a:cubicBezTo>
                  <a:pt x="11425" y="12355"/>
                  <a:pt x="9799" y="12580"/>
                  <a:pt x="8226" y="13017"/>
                </a:cubicBezTo>
                <a:cubicBezTo>
                  <a:pt x="5549" y="13765"/>
                  <a:pt x="3041" y="15010"/>
                  <a:pt x="833" y="16685"/>
                </a:cubicBezTo>
                <a:cubicBezTo>
                  <a:pt x="552" y="16900"/>
                  <a:pt x="272" y="17116"/>
                  <a:pt x="0" y="17350"/>
                </a:cubicBezTo>
                <a:lnTo>
                  <a:pt x="44019" y="17350"/>
                </a:lnTo>
                <a:lnTo>
                  <a:pt x="44019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07" name="Google Shape;107;p5"/>
          <p:cNvSpPr/>
          <p:nvPr/>
        </p:nvSpPr>
        <p:spPr>
          <a:xfrm flipH="1">
            <a:off x="170289" y="3859710"/>
            <a:ext cx="104358" cy="88597"/>
          </a:xfrm>
          <a:custGeom>
            <a:avLst/>
            <a:gdLst/>
            <a:ahLst/>
            <a:cxnLst/>
            <a:rect l="l" t="t" r="r" b="b"/>
            <a:pathLst>
              <a:path w="1124" h="954" extrusionOk="0">
                <a:moveTo>
                  <a:pt x="646" y="0"/>
                </a:moveTo>
                <a:cubicBezTo>
                  <a:pt x="216" y="0"/>
                  <a:pt x="0" y="515"/>
                  <a:pt x="300" y="814"/>
                </a:cubicBezTo>
                <a:cubicBezTo>
                  <a:pt x="399" y="911"/>
                  <a:pt x="520" y="954"/>
                  <a:pt x="638" y="954"/>
                </a:cubicBezTo>
                <a:cubicBezTo>
                  <a:pt x="887" y="954"/>
                  <a:pt x="1123" y="763"/>
                  <a:pt x="1123" y="477"/>
                </a:cubicBezTo>
                <a:cubicBezTo>
                  <a:pt x="1123" y="215"/>
                  <a:pt x="908" y="0"/>
                  <a:pt x="64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08" name="Google Shape;108;p5"/>
          <p:cNvSpPr/>
          <p:nvPr/>
        </p:nvSpPr>
        <p:spPr>
          <a:xfrm flipH="1">
            <a:off x="349276" y="4628576"/>
            <a:ext cx="104358" cy="88597"/>
          </a:xfrm>
          <a:custGeom>
            <a:avLst/>
            <a:gdLst/>
            <a:ahLst/>
            <a:cxnLst/>
            <a:rect l="l" t="t" r="r" b="b"/>
            <a:pathLst>
              <a:path w="1124" h="954" extrusionOk="0">
                <a:moveTo>
                  <a:pt x="646" y="0"/>
                </a:moveTo>
                <a:cubicBezTo>
                  <a:pt x="216" y="0"/>
                  <a:pt x="0" y="515"/>
                  <a:pt x="300" y="814"/>
                </a:cubicBezTo>
                <a:cubicBezTo>
                  <a:pt x="399" y="911"/>
                  <a:pt x="520" y="954"/>
                  <a:pt x="638" y="954"/>
                </a:cubicBezTo>
                <a:cubicBezTo>
                  <a:pt x="887" y="954"/>
                  <a:pt x="1123" y="763"/>
                  <a:pt x="1123" y="477"/>
                </a:cubicBezTo>
                <a:cubicBezTo>
                  <a:pt x="1123" y="215"/>
                  <a:pt x="908" y="0"/>
                  <a:pt x="64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8"/>
          <p:cNvSpPr txBox="1">
            <a:spLocks noGrp="1"/>
          </p:cNvSpPr>
          <p:nvPr>
            <p:ph type="title"/>
          </p:nvPr>
        </p:nvSpPr>
        <p:spPr>
          <a:xfrm>
            <a:off x="1755510" y="2356300"/>
            <a:ext cx="9047643" cy="126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7998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398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398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398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398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398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398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398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398"/>
            </a:lvl9pPr>
          </a:lstStyle>
          <a:p>
            <a:endParaRPr/>
          </a:p>
        </p:txBody>
      </p:sp>
      <p:sp>
        <p:nvSpPr>
          <p:cNvPr id="136" name="Google Shape;136;p8"/>
          <p:cNvSpPr txBox="1">
            <a:spLocks noGrp="1"/>
          </p:cNvSpPr>
          <p:nvPr>
            <p:ph type="subTitle" idx="1"/>
          </p:nvPr>
        </p:nvSpPr>
        <p:spPr>
          <a:xfrm>
            <a:off x="1753911" y="4330700"/>
            <a:ext cx="9047643" cy="52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7" name="Google Shape;137;p8"/>
          <p:cNvSpPr/>
          <p:nvPr/>
        </p:nvSpPr>
        <p:spPr>
          <a:xfrm rot="4704296">
            <a:off x="10030119" y="4949262"/>
            <a:ext cx="920188" cy="2413622"/>
          </a:xfrm>
          <a:custGeom>
            <a:avLst/>
            <a:gdLst/>
            <a:ahLst/>
            <a:cxnLst/>
            <a:rect l="l" t="t" r="r" b="b"/>
            <a:pathLst>
              <a:path w="8648" h="24107" extrusionOk="0">
                <a:moveTo>
                  <a:pt x="8647" y="0"/>
                </a:moveTo>
                <a:cubicBezTo>
                  <a:pt x="3678" y="1769"/>
                  <a:pt x="310" y="6401"/>
                  <a:pt x="160" y="11670"/>
                </a:cubicBezTo>
                <a:cubicBezTo>
                  <a:pt x="1" y="16938"/>
                  <a:pt x="3079" y="21767"/>
                  <a:pt x="7927" y="23835"/>
                </a:cubicBezTo>
                <a:cubicBezTo>
                  <a:pt x="8170" y="23928"/>
                  <a:pt x="8404" y="24022"/>
                  <a:pt x="8647" y="24106"/>
                </a:cubicBezTo>
                <a:lnTo>
                  <a:pt x="8647" y="0"/>
                </a:lnTo>
                <a:close/>
              </a:path>
            </a:pathLst>
          </a:custGeom>
          <a:solidFill>
            <a:srgbClr val="FFB034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38" name="Google Shape;138;p8"/>
          <p:cNvSpPr/>
          <p:nvPr/>
        </p:nvSpPr>
        <p:spPr>
          <a:xfrm rot="-5400000" flipH="1">
            <a:off x="5186120" y="3120046"/>
            <a:ext cx="1134204" cy="6362250"/>
          </a:xfrm>
          <a:custGeom>
            <a:avLst/>
            <a:gdLst/>
            <a:ahLst/>
            <a:cxnLst/>
            <a:rect l="l" t="t" r="r" b="b"/>
            <a:pathLst>
              <a:path w="4970" h="27887" extrusionOk="0">
                <a:moveTo>
                  <a:pt x="4970" y="0"/>
                </a:moveTo>
                <a:lnTo>
                  <a:pt x="3753" y="10"/>
                </a:lnTo>
                <a:cubicBezTo>
                  <a:pt x="2611" y="852"/>
                  <a:pt x="1320" y="1442"/>
                  <a:pt x="581" y="3145"/>
                </a:cubicBezTo>
                <a:cubicBezTo>
                  <a:pt x="85" y="4296"/>
                  <a:pt x="1" y="5961"/>
                  <a:pt x="590" y="6991"/>
                </a:cubicBezTo>
                <a:cubicBezTo>
                  <a:pt x="1030" y="7749"/>
                  <a:pt x="1704" y="8011"/>
                  <a:pt x="2312" y="8385"/>
                </a:cubicBezTo>
                <a:cubicBezTo>
                  <a:pt x="2920" y="8759"/>
                  <a:pt x="3557" y="9433"/>
                  <a:pt x="3622" y="10434"/>
                </a:cubicBezTo>
                <a:cubicBezTo>
                  <a:pt x="3669" y="11099"/>
                  <a:pt x="3454" y="11735"/>
                  <a:pt x="3379" y="12390"/>
                </a:cubicBezTo>
                <a:cubicBezTo>
                  <a:pt x="3266" y="13476"/>
                  <a:pt x="3978" y="14458"/>
                  <a:pt x="4043" y="15403"/>
                </a:cubicBezTo>
                <a:cubicBezTo>
                  <a:pt x="4155" y="17088"/>
                  <a:pt x="2546" y="18604"/>
                  <a:pt x="1816" y="20550"/>
                </a:cubicBezTo>
                <a:cubicBezTo>
                  <a:pt x="1535" y="21308"/>
                  <a:pt x="1348" y="25295"/>
                  <a:pt x="2265" y="27887"/>
                </a:cubicBezTo>
                <a:lnTo>
                  <a:pt x="4970" y="27887"/>
                </a:lnTo>
                <a:lnTo>
                  <a:pt x="497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39" name="Google Shape;139;p8"/>
          <p:cNvSpPr/>
          <p:nvPr/>
        </p:nvSpPr>
        <p:spPr>
          <a:xfrm rot="5400000" flipH="1">
            <a:off x="4010063" y="4221826"/>
            <a:ext cx="1009625" cy="4262724"/>
          </a:xfrm>
          <a:custGeom>
            <a:avLst/>
            <a:gdLst/>
            <a:ahLst/>
            <a:cxnLst/>
            <a:rect l="l" t="t" r="r" b="b"/>
            <a:pathLst>
              <a:path w="16414" h="62270" extrusionOk="0">
                <a:moveTo>
                  <a:pt x="4865" y="1"/>
                </a:moveTo>
                <a:cubicBezTo>
                  <a:pt x="4187" y="1"/>
                  <a:pt x="3536" y="74"/>
                  <a:pt x="2938" y="218"/>
                </a:cubicBezTo>
                <a:cubicBezTo>
                  <a:pt x="1881" y="480"/>
                  <a:pt x="880" y="929"/>
                  <a:pt x="0" y="1565"/>
                </a:cubicBezTo>
                <a:lnTo>
                  <a:pt x="0" y="62270"/>
                </a:lnTo>
                <a:lnTo>
                  <a:pt x="12830" y="62270"/>
                </a:lnTo>
                <a:cubicBezTo>
                  <a:pt x="12867" y="61119"/>
                  <a:pt x="12502" y="59874"/>
                  <a:pt x="11585" y="58658"/>
                </a:cubicBezTo>
                <a:cubicBezTo>
                  <a:pt x="9339" y="55672"/>
                  <a:pt x="4773" y="53810"/>
                  <a:pt x="3210" y="50675"/>
                </a:cubicBezTo>
                <a:cubicBezTo>
                  <a:pt x="2967" y="50198"/>
                  <a:pt x="2807" y="49683"/>
                  <a:pt x="2742" y="49159"/>
                </a:cubicBezTo>
                <a:cubicBezTo>
                  <a:pt x="2508" y="47241"/>
                  <a:pt x="3678" y="45594"/>
                  <a:pt x="5194" y="44537"/>
                </a:cubicBezTo>
                <a:cubicBezTo>
                  <a:pt x="7121" y="43198"/>
                  <a:pt x="9611" y="42412"/>
                  <a:pt x="11201" y="40803"/>
                </a:cubicBezTo>
                <a:cubicBezTo>
                  <a:pt x="16414" y="35516"/>
                  <a:pt x="9816" y="24904"/>
                  <a:pt x="11342" y="17483"/>
                </a:cubicBezTo>
                <a:cubicBezTo>
                  <a:pt x="11885" y="14910"/>
                  <a:pt x="13391" y="12785"/>
                  <a:pt x="13934" y="10212"/>
                </a:cubicBezTo>
                <a:cubicBezTo>
                  <a:pt x="14552" y="7096"/>
                  <a:pt x="13335" y="3905"/>
                  <a:pt x="10808" y="1987"/>
                </a:cubicBezTo>
                <a:cubicBezTo>
                  <a:pt x="9046" y="628"/>
                  <a:pt x="6842" y="1"/>
                  <a:pt x="4865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40" name="Google Shape;140;p8"/>
          <p:cNvSpPr/>
          <p:nvPr/>
        </p:nvSpPr>
        <p:spPr>
          <a:xfrm rot="-5400000">
            <a:off x="1040069" y="4338457"/>
            <a:ext cx="1479543" cy="3559611"/>
          </a:xfrm>
          <a:custGeom>
            <a:avLst/>
            <a:gdLst/>
            <a:ahLst/>
            <a:cxnLst/>
            <a:rect l="l" t="t" r="r" b="b"/>
            <a:pathLst>
              <a:path w="18567" h="39585" extrusionOk="0">
                <a:moveTo>
                  <a:pt x="0" y="1"/>
                </a:moveTo>
                <a:lnTo>
                  <a:pt x="0" y="39584"/>
                </a:lnTo>
                <a:lnTo>
                  <a:pt x="197" y="39500"/>
                </a:lnTo>
                <a:cubicBezTo>
                  <a:pt x="7664" y="36159"/>
                  <a:pt x="12942" y="28037"/>
                  <a:pt x="11014" y="18688"/>
                </a:cubicBezTo>
                <a:cubicBezTo>
                  <a:pt x="10546" y="16424"/>
                  <a:pt x="9686" y="14103"/>
                  <a:pt x="9835" y="11932"/>
                </a:cubicBezTo>
                <a:cubicBezTo>
                  <a:pt x="10116" y="7721"/>
                  <a:pt x="13981" y="5653"/>
                  <a:pt x="16554" y="2845"/>
                </a:cubicBezTo>
                <a:cubicBezTo>
                  <a:pt x="17340" y="1984"/>
                  <a:pt x="18014" y="1030"/>
                  <a:pt x="18566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41" name="Google Shape;141;p8"/>
          <p:cNvSpPr/>
          <p:nvPr/>
        </p:nvSpPr>
        <p:spPr>
          <a:xfrm rot="-5400000">
            <a:off x="7045834" y="1287764"/>
            <a:ext cx="274461" cy="235062"/>
          </a:xfrm>
          <a:custGeom>
            <a:avLst/>
            <a:gdLst/>
            <a:ahLst/>
            <a:cxnLst/>
            <a:rect l="l" t="t" r="r" b="b"/>
            <a:pathLst>
              <a:path w="1835" h="1572" extrusionOk="0">
                <a:moveTo>
                  <a:pt x="1048" y="0"/>
                </a:moveTo>
                <a:cubicBezTo>
                  <a:pt x="346" y="0"/>
                  <a:pt x="0" y="842"/>
                  <a:pt x="496" y="1338"/>
                </a:cubicBezTo>
                <a:cubicBezTo>
                  <a:pt x="657" y="1499"/>
                  <a:pt x="855" y="1572"/>
                  <a:pt x="1048" y="1572"/>
                </a:cubicBezTo>
                <a:cubicBezTo>
                  <a:pt x="1450" y="1572"/>
                  <a:pt x="1834" y="1260"/>
                  <a:pt x="1834" y="786"/>
                </a:cubicBezTo>
                <a:cubicBezTo>
                  <a:pt x="1834" y="356"/>
                  <a:pt x="1479" y="0"/>
                  <a:pt x="1048" y="0"/>
                </a:cubicBezTo>
                <a:close/>
              </a:path>
            </a:pathLst>
          </a:custGeom>
          <a:solidFill>
            <a:srgbClr val="FFB034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42" name="Google Shape;142;p8"/>
          <p:cNvSpPr/>
          <p:nvPr/>
        </p:nvSpPr>
        <p:spPr>
          <a:xfrm rot="-5400000">
            <a:off x="7644681" y="676202"/>
            <a:ext cx="473240" cy="431098"/>
          </a:xfrm>
          <a:custGeom>
            <a:avLst/>
            <a:gdLst/>
            <a:ahLst/>
            <a:cxnLst/>
            <a:rect l="l" t="t" r="r" b="b"/>
            <a:pathLst>
              <a:path w="3164" h="2883" extrusionOk="0">
                <a:moveTo>
                  <a:pt x="1582" y="1"/>
                </a:moveTo>
                <a:cubicBezTo>
                  <a:pt x="1213" y="1"/>
                  <a:pt x="843" y="141"/>
                  <a:pt x="562" y="422"/>
                </a:cubicBezTo>
                <a:cubicBezTo>
                  <a:pt x="1" y="983"/>
                  <a:pt x="1" y="1900"/>
                  <a:pt x="562" y="2462"/>
                </a:cubicBezTo>
                <a:cubicBezTo>
                  <a:pt x="843" y="2742"/>
                  <a:pt x="1213" y="2883"/>
                  <a:pt x="1582" y="2883"/>
                </a:cubicBezTo>
                <a:cubicBezTo>
                  <a:pt x="1952" y="2883"/>
                  <a:pt x="2322" y="2742"/>
                  <a:pt x="2602" y="2462"/>
                </a:cubicBezTo>
                <a:cubicBezTo>
                  <a:pt x="3164" y="1900"/>
                  <a:pt x="3164" y="983"/>
                  <a:pt x="2602" y="422"/>
                </a:cubicBezTo>
                <a:cubicBezTo>
                  <a:pt x="2322" y="141"/>
                  <a:pt x="1952" y="1"/>
                  <a:pt x="1582" y="1"/>
                </a:cubicBezTo>
                <a:close/>
              </a:path>
            </a:pathLst>
          </a:custGeom>
          <a:solidFill>
            <a:srgbClr val="FFB034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43" name="Google Shape;143;p8"/>
          <p:cNvSpPr/>
          <p:nvPr/>
        </p:nvSpPr>
        <p:spPr>
          <a:xfrm rot="-5400000">
            <a:off x="4072335" y="278551"/>
            <a:ext cx="274461" cy="235212"/>
          </a:xfrm>
          <a:custGeom>
            <a:avLst/>
            <a:gdLst/>
            <a:ahLst/>
            <a:cxnLst/>
            <a:rect l="l" t="t" r="r" b="b"/>
            <a:pathLst>
              <a:path w="1835" h="1573" extrusionOk="0">
                <a:moveTo>
                  <a:pt x="1048" y="1"/>
                </a:moveTo>
                <a:cubicBezTo>
                  <a:pt x="346" y="1"/>
                  <a:pt x="0" y="843"/>
                  <a:pt x="496" y="1339"/>
                </a:cubicBezTo>
                <a:cubicBezTo>
                  <a:pt x="657" y="1500"/>
                  <a:pt x="855" y="1572"/>
                  <a:pt x="1048" y="1572"/>
                </a:cubicBezTo>
                <a:cubicBezTo>
                  <a:pt x="1450" y="1572"/>
                  <a:pt x="1834" y="1260"/>
                  <a:pt x="1834" y="787"/>
                </a:cubicBezTo>
                <a:cubicBezTo>
                  <a:pt x="1834" y="356"/>
                  <a:pt x="1479" y="1"/>
                  <a:pt x="1048" y="1"/>
                </a:cubicBezTo>
                <a:close/>
              </a:path>
            </a:pathLst>
          </a:custGeom>
          <a:solidFill>
            <a:srgbClr val="FFB034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44" name="Google Shape;144;p8"/>
          <p:cNvSpPr/>
          <p:nvPr/>
        </p:nvSpPr>
        <p:spPr>
          <a:xfrm rot="-5400000">
            <a:off x="5535888" y="-1155619"/>
            <a:ext cx="1293481" cy="3604745"/>
          </a:xfrm>
          <a:custGeom>
            <a:avLst/>
            <a:gdLst/>
            <a:ahLst/>
            <a:cxnLst/>
            <a:rect l="l" t="t" r="r" b="b"/>
            <a:pathLst>
              <a:path w="8648" h="24107" extrusionOk="0">
                <a:moveTo>
                  <a:pt x="8647" y="0"/>
                </a:moveTo>
                <a:cubicBezTo>
                  <a:pt x="3678" y="1769"/>
                  <a:pt x="310" y="6401"/>
                  <a:pt x="160" y="11670"/>
                </a:cubicBezTo>
                <a:cubicBezTo>
                  <a:pt x="1" y="16938"/>
                  <a:pt x="3079" y="21767"/>
                  <a:pt x="7927" y="23835"/>
                </a:cubicBezTo>
                <a:cubicBezTo>
                  <a:pt x="8170" y="23928"/>
                  <a:pt x="8404" y="24022"/>
                  <a:pt x="8647" y="24106"/>
                </a:cubicBezTo>
                <a:lnTo>
                  <a:pt x="8647" y="0"/>
                </a:lnTo>
                <a:close/>
              </a:path>
            </a:pathLst>
          </a:custGeom>
          <a:solidFill>
            <a:srgbClr val="FFB034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45" name="Google Shape;145;p8"/>
          <p:cNvSpPr/>
          <p:nvPr/>
        </p:nvSpPr>
        <p:spPr>
          <a:xfrm rot="-5400000">
            <a:off x="5355474" y="287065"/>
            <a:ext cx="168117" cy="142652"/>
          </a:xfrm>
          <a:custGeom>
            <a:avLst/>
            <a:gdLst/>
            <a:ahLst/>
            <a:cxnLst/>
            <a:rect l="l" t="t" r="r" b="b"/>
            <a:pathLst>
              <a:path w="1124" h="954" extrusionOk="0">
                <a:moveTo>
                  <a:pt x="646" y="0"/>
                </a:moveTo>
                <a:cubicBezTo>
                  <a:pt x="216" y="0"/>
                  <a:pt x="0" y="515"/>
                  <a:pt x="300" y="814"/>
                </a:cubicBezTo>
                <a:cubicBezTo>
                  <a:pt x="399" y="911"/>
                  <a:pt x="520" y="954"/>
                  <a:pt x="638" y="954"/>
                </a:cubicBezTo>
                <a:cubicBezTo>
                  <a:pt x="887" y="954"/>
                  <a:pt x="1123" y="763"/>
                  <a:pt x="1123" y="477"/>
                </a:cubicBezTo>
                <a:cubicBezTo>
                  <a:pt x="1123" y="215"/>
                  <a:pt x="908" y="0"/>
                  <a:pt x="64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46" name="Google Shape;146;p8"/>
          <p:cNvSpPr/>
          <p:nvPr/>
        </p:nvSpPr>
        <p:spPr>
          <a:xfrm rot="5400000">
            <a:off x="6902927" y="4322465"/>
            <a:ext cx="1466309" cy="3604782"/>
          </a:xfrm>
          <a:custGeom>
            <a:avLst/>
            <a:gdLst/>
            <a:ahLst/>
            <a:cxnLst/>
            <a:rect l="l" t="t" r="r" b="b"/>
            <a:pathLst>
              <a:path w="16246" h="39126" extrusionOk="0">
                <a:moveTo>
                  <a:pt x="16245" y="0"/>
                </a:moveTo>
                <a:cubicBezTo>
                  <a:pt x="15703" y="337"/>
                  <a:pt x="15179" y="655"/>
                  <a:pt x="14701" y="908"/>
                </a:cubicBezTo>
                <a:cubicBezTo>
                  <a:pt x="10322" y="3182"/>
                  <a:pt x="5044" y="4445"/>
                  <a:pt x="2134" y="8787"/>
                </a:cubicBezTo>
                <a:cubicBezTo>
                  <a:pt x="318" y="11482"/>
                  <a:pt x="0" y="15422"/>
                  <a:pt x="2171" y="17846"/>
                </a:cubicBezTo>
                <a:cubicBezTo>
                  <a:pt x="3753" y="19633"/>
                  <a:pt x="6233" y="20241"/>
                  <a:pt x="8460" y="21121"/>
                </a:cubicBezTo>
                <a:cubicBezTo>
                  <a:pt x="10677" y="22001"/>
                  <a:pt x="12998" y="23582"/>
                  <a:pt x="13242" y="25959"/>
                </a:cubicBezTo>
                <a:cubicBezTo>
                  <a:pt x="13401" y="27522"/>
                  <a:pt x="12596" y="29010"/>
                  <a:pt x="12343" y="30554"/>
                </a:cubicBezTo>
                <a:cubicBezTo>
                  <a:pt x="11931" y="33108"/>
                  <a:pt x="13054" y="35719"/>
                  <a:pt x="14758" y="37656"/>
                </a:cubicBezTo>
                <a:cubicBezTo>
                  <a:pt x="15216" y="38180"/>
                  <a:pt x="15712" y="38667"/>
                  <a:pt x="16245" y="39125"/>
                </a:cubicBezTo>
                <a:lnTo>
                  <a:pt x="16245" y="0"/>
                </a:lnTo>
                <a:close/>
              </a:path>
            </a:pathLst>
          </a:custGeom>
          <a:solidFill>
            <a:srgbClr val="FF835F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47" name="Google Shape;147;p8"/>
          <p:cNvSpPr/>
          <p:nvPr/>
        </p:nvSpPr>
        <p:spPr>
          <a:xfrm rot="5400000">
            <a:off x="6982873" y="6143921"/>
            <a:ext cx="280517" cy="254102"/>
          </a:xfrm>
          <a:custGeom>
            <a:avLst/>
            <a:gdLst/>
            <a:ahLst/>
            <a:cxnLst/>
            <a:rect l="l" t="t" r="r" b="b"/>
            <a:pathLst>
              <a:path w="3108" h="2758" extrusionOk="0">
                <a:moveTo>
                  <a:pt x="1550" y="0"/>
                </a:moveTo>
                <a:cubicBezTo>
                  <a:pt x="975" y="0"/>
                  <a:pt x="437" y="360"/>
                  <a:pt x="244" y="934"/>
                </a:cubicBezTo>
                <a:cubicBezTo>
                  <a:pt x="0" y="1664"/>
                  <a:pt x="393" y="2441"/>
                  <a:pt x="1114" y="2684"/>
                </a:cubicBezTo>
                <a:cubicBezTo>
                  <a:pt x="1261" y="2734"/>
                  <a:pt x="1410" y="2757"/>
                  <a:pt x="1557" y="2757"/>
                </a:cubicBezTo>
                <a:cubicBezTo>
                  <a:pt x="2132" y="2757"/>
                  <a:pt x="2670" y="2397"/>
                  <a:pt x="2864" y="1823"/>
                </a:cubicBezTo>
                <a:cubicBezTo>
                  <a:pt x="3107" y="1093"/>
                  <a:pt x="2714" y="317"/>
                  <a:pt x="1994" y="73"/>
                </a:cubicBezTo>
                <a:cubicBezTo>
                  <a:pt x="1847" y="24"/>
                  <a:pt x="1697" y="0"/>
                  <a:pt x="1550" y="0"/>
                </a:cubicBezTo>
                <a:close/>
              </a:path>
            </a:pathLst>
          </a:custGeom>
          <a:solidFill>
            <a:srgbClr val="FF835F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48" name="Google Shape;148;p8"/>
          <p:cNvSpPr/>
          <p:nvPr/>
        </p:nvSpPr>
        <p:spPr>
          <a:xfrm rot="5400000">
            <a:off x="6627140" y="6216650"/>
            <a:ext cx="141161" cy="144925"/>
          </a:xfrm>
          <a:custGeom>
            <a:avLst/>
            <a:gdLst/>
            <a:ahLst/>
            <a:cxnLst/>
            <a:rect l="l" t="t" r="r" b="b"/>
            <a:pathLst>
              <a:path w="1564" h="1573" extrusionOk="0">
                <a:moveTo>
                  <a:pt x="787" y="1"/>
                </a:moveTo>
                <a:cubicBezTo>
                  <a:pt x="347" y="1"/>
                  <a:pt x="1" y="356"/>
                  <a:pt x="1" y="787"/>
                </a:cubicBezTo>
                <a:cubicBezTo>
                  <a:pt x="1" y="1217"/>
                  <a:pt x="347" y="1573"/>
                  <a:pt x="787" y="1573"/>
                </a:cubicBezTo>
                <a:cubicBezTo>
                  <a:pt x="1217" y="1573"/>
                  <a:pt x="1563" y="1217"/>
                  <a:pt x="1563" y="787"/>
                </a:cubicBezTo>
                <a:cubicBezTo>
                  <a:pt x="1563" y="356"/>
                  <a:pt x="1217" y="1"/>
                  <a:pt x="787" y="1"/>
                </a:cubicBezTo>
                <a:close/>
              </a:path>
            </a:pathLst>
          </a:custGeom>
          <a:solidFill>
            <a:srgbClr val="FF835F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49" name="Google Shape;149;p8"/>
          <p:cNvSpPr/>
          <p:nvPr/>
        </p:nvSpPr>
        <p:spPr>
          <a:xfrm>
            <a:off x="7665737" y="5391693"/>
            <a:ext cx="4523029" cy="1466324"/>
          </a:xfrm>
          <a:custGeom>
            <a:avLst/>
            <a:gdLst/>
            <a:ahLst/>
            <a:cxnLst/>
            <a:rect l="l" t="t" r="r" b="b"/>
            <a:pathLst>
              <a:path w="64158" h="20794" extrusionOk="0">
                <a:moveTo>
                  <a:pt x="61644" y="0"/>
                </a:moveTo>
                <a:cubicBezTo>
                  <a:pt x="59194" y="0"/>
                  <a:pt x="56738" y="1084"/>
                  <a:pt x="55165" y="2976"/>
                </a:cubicBezTo>
                <a:cubicBezTo>
                  <a:pt x="53958" y="4417"/>
                  <a:pt x="53275" y="6223"/>
                  <a:pt x="52292" y="7833"/>
                </a:cubicBezTo>
                <a:cubicBezTo>
                  <a:pt x="51300" y="9433"/>
                  <a:pt x="49812" y="10930"/>
                  <a:pt x="47941" y="11099"/>
                </a:cubicBezTo>
                <a:cubicBezTo>
                  <a:pt x="47820" y="11109"/>
                  <a:pt x="47699" y="11114"/>
                  <a:pt x="47578" y="11114"/>
                </a:cubicBezTo>
                <a:cubicBezTo>
                  <a:pt x="46403" y="11114"/>
                  <a:pt x="45246" y="10660"/>
                  <a:pt x="44067" y="10584"/>
                </a:cubicBezTo>
                <a:cubicBezTo>
                  <a:pt x="43948" y="10577"/>
                  <a:pt x="43831" y="10573"/>
                  <a:pt x="43714" y="10573"/>
                </a:cubicBezTo>
                <a:cubicBezTo>
                  <a:pt x="40364" y="10573"/>
                  <a:pt x="37578" y="13469"/>
                  <a:pt x="34241" y="14075"/>
                </a:cubicBezTo>
                <a:cubicBezTo>
                  <a:pt x="33776" y="14157"/>
                  <a:pt x="33314" y="14195"/>
                  <a:pt x="32855" y="14195"/>
                </a:cubicBezTo>
                <a:cubicBezTo>
                  <a:pt x="29479" y="14195"/>
                  <a:pt x="26245" y="12164"/>
                  <a:pt x="22909" y="11192"/>
                </a:cubicBezTo>
                <a:cubicBezTo>
                  <a:pt x="21302" y="10719"/>
                  <a:pt x="19640" y="10498"/>
                  <a:pt x="17971" y="10498"/>
                </a:cubicBezTo>
                <a:cubicBezTo>
                  <a:pt x="14730" y="10498"/>
                  <a:pt x="11463" y="11331"/>
                  <a:pt x="8535" y="12764"/>
                </a:cubicBezTo>
                <a:cubicBezTo>
                  <a:pt x="4773" y="14608"/>
                  <a:pt x="964" y="17799"/>
                  <a:pt x="1" y="20794"/>
                </a:cubicBezTo>
                <a:lnTo>
                  <a:pt x="64158" y="20794"/>
                </a:lnTo>
                <a:lnTo>
                  <a:pt x="64158" y="403"/>
                </a:lnTo>
                <a:cubicBezTo>
                  <a:pt x="64027" y="356"/>
                  <a:pt x="63886" y="319"/>
                  <a:pt x="63755" y="281"/>
                </a:cubicBezTo>
                <a:cubicBezTo>
                  <a:pt x="63067" y="92"/>
                  <a:pt x="62355" y="0"/>
                  <a:pt x="61644" y="0"/>
                </a:cubicBezTo>
                <a:close/>
              </a:path>
            </a:pathLst>
          </a:custGeom>
          <a:solidFill>
            <a:srgbClr val="ACDCDC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50" name="Google Shape;150;p8"/>
          <p:cNvSpPr/>
          <p:nvPr/>
        </p:nvSpPr>
        <p:spPr>
          <a:xfrm rot="5400000">
            <a:off x="8152945" y="6080808"/>
            <a:ext cx="86285" cy="88078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9"/>
                  <a:pt x="216" y="955"/>
                  <a:pt x="478" y="955"/>
                </a:cubicBezTo>
                <a:cubicBezTo>
                  <a:pt x="740" y="955"/>
                  <a:pt x="955" y="749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51" name="Google Shape;151;p8"/>
          <p:cNvSpPr/>
          <p:nvPr/>
        </p:nvSpPr>
        <p:spPr>
          <a:xfrm rot="5400000">
            <a:off x="8653030" y="6591835"/>
            <a:ext cx="86195" cy="87987"/>
          </a:xfrm>
          <a:custGeom>
            <a:avLst/>
            <a:gdLst/>
            <a:ahLst/>
            <a:cxnLst/>
            <a:rect l="l" t="t" r="r" b="b"/>
            <a:pathLst>
              <a:path w="955" h="955" extrusionOk="0">
                <a:moveTo>
                  <a:pt x="477" y="0"/>
                </a:moveTo>
                <a:cubicBezTo>
                  <a:pt x="215" y="0"/>
                  <a:pt x="0" y="215"/>
                  <a:pt x="0" y="477"/>
                </a:cubicBezTo>
                <a:cubicBezTo>
                  <a:pt x="0" y="739"/>
                  <a:pt x="215" y="955"/>
                  <a:pt x="477" y="955"/>
                </a:cubicBezTo>
                <a:cubicBezTo>
                  <a:pt x="749" y="955"/>
                  <a:pt x="955" y="739"/>
                  <a:pt x="955" y="477"/>
                </a:cubicBezTo>
                <a:cubicBezTo>
                  <a:pt x="955" y="215"/>
                  <a:pt x="749" y="0"/>
                  <a:pt x="47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52" name="Google Shape;152;p8"/>
          <p:cNvSpPr/>
          <p:nvPr/>
        </p:nvSpPr>
        <p:spPr>
          <a:xfrm rot="5400000">
            <a:off x="7876476" y="6234292"/>
            <a:ext cx="194323" cy="198361"/>
          </a:xfrm>
          <a:custGeom>
            <a:avLst/>
            <a:gdLst/>
            <a:ahLst/>
            <a:cxnLst/>
            <a:rect l="l" t="t" r="r" b="b"/>
            <a:pathLst>
              <a:path w="2153" h="2153" extrusionOk="0">
                <a:moveTo>
                  <a:pt x="1076" y="0"/>
                </a:moveTo>
                <a:cubicBezTo>
                  <a:pt x="487" y="0"/>
                  <a:pt x="0" y="487"/>
                  <a:pt x="0" y="1076"/>
                </a:cubicBezTo>
                <a:cubicBezTo>
                  <a:pt x="0" y="1675"/>
                  <a:pt x="487" y="2152"/>
                  <a:pt x="1076" y="2152"/>
                </a:cubicBezTo>
                <a:cubicBezTo>
                  <a:pt x="1666" y="2152"/>
                  <a:pt x="2152" y="1675"/>
                  <a:pt x="2152" y="1076"/>
                </a:cubicBezTo>
                <a:cubicBezTo>
                  <a:pt x="2152" y="487"/>
                  <a:pt x="1666" y="0"/>
                  <a:pt x="107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53" name="Google Shape;153;p8"/>
          <p:cNvSpPr/>
          <p:nvPr/>
        </p:nvSpPr>
        <p:spPr>
          <a:xfrm rot="-5400000" flipH="1">
            <a:off x="11239011" y="5028674"/>
            <a:ext cx="86285" cy="88078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9"/>
                  <a:pt x="216" y="955"/>
                  <a:pt x="478" y="955"/>
                </a:cubicBezTo>
                <a:cubicBezTo>
                  <a:pt x="740" y="955"/>
                  <a:pt x="955" y="749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54" name="Google Shape;154;p8"/>
          <p:cNvSpPr/>
          <p:nvPr/>
        </p:nvSpPr>
        <p:spPr>
          <a:xfrm rot="-5400000" flipH="1">
            <a:off x="11407443" y="5182158"/>
            <a:ext cx="194323" cy="198361"/>
          </a:xfrm>
          <a:custGeom>
            <a:avLst/>
            <a:gdLst/>
            <a:ahLst/>
            <a:cxnLst/>
            <a:rect l="l" t="t" r="r" b="b"/>
            <a:pathLst>
              <a:path w="2153" h="2153" extrusionOk="0">
                <a:moveTo>
                  <a:pt x="1076" y="0"/>
                </a:moveTo>
                <a:cubicBezTo>
                  <a:pt x="487" y="0"/>
                  <a:pt x="0" y="487"/>
                  <a:pt x="0" y="1076"/>
                </a:cubicBezTo>
                <a:cubicBezTo>
                  <a:pt x="0" y="1675"/>
                  <a:pt x="487" y="2152"/>
                  <a:pt x="1076" y="2152"/>
                </a:cubicBezTo>
                <a:cubicBezTo>
                  <a:pt x="1666" y="2152"/>
                  <a:pt x="2152" y="1675"/>
                  <a:pt x="2152" y="1076"/>
                </a:cubicBezTo>
                <a:cubicBezTo>
                  <a:pt x="2152" y="487"/>
                  <a:pt x="1666" y="0"/>
                  <a:pt x="10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55" name="Google Shape;155;p8"/>
          <p:cNvSpPr/>
          <p:nvPr/>
        </p:nvSpPr>
        <p:spPr>
          <a:xfrm rot="5400000">
            <a:off x="545649" y="5475954"/>
            <a:ext cx="280517" cy="254102"/>
          </a:xfrm>
          <a:custGeom>
            <a:avLst/>
            <a:gdLst/>
            <a:ahLst/>
            <a:cxnLst/>
            <a:rect l="l" t="t" r="r" b="b"/>
            <a:pathLst>
              <a:path w="3108" h="2758" extrusionOk="0">
                <a:moveTo>
                  <a:pt x="1550" y="0"/>
                </a:moveTo>
                <a:cubicBezTo>
                  <a:pt x="975" y="0"/>
                  <a:pt x="437" y="360"/>
                  <a:pt x="244" y="934"/>
                </a:cubicBezTo>
                <a:cubicBezTo>
                  <a:pt x="0" y="1664"/>
                  <a:pt x="393" y="2441"/>
                  <a:pt x="1114" y="2684"/>
                </a:cubicBezTo>
                <a:cubicBezTo>
                  <a:pt x="1261" y="2734"/>
                  <a:pt x="1410" y="2757"/>
                  <a:pt x="1557" y="2757"/>
                </a:cubicBezTo>
                <a:cubicBezTo>
                  <a:pt x="2132" y="2757"/>
                  <a:pt x="2670" y="2397"/>
                  <a:pt x="2864" y="1823"/>
                </a:cubicBezTo>
                <a:cubicBezTo>
                  <a:pt x="3107" y="1093"/>
                  <a:pt x="2714" y="317"/>
                  <a:pt x="1994" y="73"/>
                </a:cubicBezTo>
                <a:cubicBezTo>
                  <a:pt x="1847" y="24"/>
                  <a:pt x="1697" y="0"/>
                  <a:pt x="155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56" name="Google Shape;156;p8"/>
          <p:cNvSpPr/>
          <p:nvPr/>
        </p:nvSpPr>
        <p:spPr>
          <a:xfrm rot="5400000">
            <a:off x="1055494" y="5742374"/>
            <a:ext cx="86285" cy="88078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9"/>
                  <a:pt x="216" y="955"/>
                  <a:pt x="478" y="955"/>
                </a:cubicBezTo>
                <a:cubicBezTo>
                  <a:pt x="740" y="955"/>
                  <a:pt x="955" y="749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57" name="Google Shape;157;p8"/>
          <p:cNvSpPr/>
          <p:nvPr/>
        </p:nvSpPr>
        <p:spPr>
          <a:xfrm rot="5400000">
            <a:off x="5294821" y="5301697"/>
            <a:ext cx="375001" cy="339678"/>
          </a:xfrm>
          <a:custGeom>
            <a:avLst/>
            <a:gdLst/>
            <a:ahLst/>
            <a:cxnLst/>
            <a:rect l="l" t="t" r="r" b="b"/>
            <a:pathLst>
              <a:path w="3108" h="2758" extrusionOk="0">
                <a:moveTo>
                  <a:pt x="1550" y="0"/>
                </a:moveTo>
                <a:cubicBezTo>
                  <a:pt x="975" y="0"/>
                  <a:pt x="437" y="360"/>
                  <a:pt x="244" y="934"/>
                </a:cubicBezTo>
                <a:cubicBezTo>
                  <a:pt x="0" y="1664"/>
                  <a:pt x="393" y="2441"/>
                  <a:pt x="1114" y="2684"/>
                </a:cubicBezTo>
                <a:cubicBezTo>
                  <a:pt x="1261" y="2734"/>
                  <a:pt x="1410" y="2757"/>
                  <a:pt x="1557" y="2757"/>
                </a:cubicBezTo>
                <a:cubicBezTo>
                  <a:pt x="2132" y="2757"/>
                  <a:pt x="2670" y="2397"/>
                  <a:pt x="2864" y="1823"/>
                </a:cubicBezTo>
                <a:cubicBezTo>
                  <a:pt x="3107" y="1093"/>
                  <a:pt x="2714" y="317"/>
                  <a:pt x="1994" y="73"/>
                </a:cubicBezTo>
                <a:cubicBezTo>
                  <a:pt x="1847" y="24"/>
                  <a:pt x="1697" y="0"/>
                  <a:pt x="155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58" name="Google Shape;158;p8"/>
          <p:cNvSpPr/>
          <p:nvPr/>
        </p:nvSpPr>
        <p:spPr>
          <a:xfrm rot="3600835">
            <a:off x="3698899" y="5600682"/>
            <a:ext cx="86287" cy="88078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9"/>
                  <a:pt x="216" y="955"/>
                  <a:pt x="478" y="955"/>
                </a:cubicBezTo>
                <a:cubicBezTo>
                  <a:pt x="740" y="955"/>
                  <a:pt x="955" y="749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59" name="Google Shape;159;p8"/>
          <p:cNvSpPr/>
          <p:nvPr/>
        </p:nvSpPr>
        <p:spPr>
          <a:xfrm rot="3600835">
            <a:off x="4387368" y="5793335"/>
            <a:ext cx="86196" cy="87987"/>
          </a:xfrm>
          <a:custGeom>
            <a:avLst/>
            <a:gdLst/>
            <a:ahLst/>
            <a:cxnLst/>
            <a:rect l="l" t="t" r="r" b="b"/>
            <a:pathLst>
              <a:path w="955" h="955" extrusionOk="0">
                <a:moveTo>
                  <a:pt x="477" y="0"/>
                </a:moveTo>
                <a:cubicBezTo>
                  <a:pt x="215" y="0"/>
                  <a:pt x="0" y="215"/>
                  <a:pt x="0" y="477"/>
                </a:cubicBezTo>
                <a:cubicBezTo>
                  <a:pt x="0" y="739"/>
                  <a:pt x="215" y="955"/>
                  <a:pt x="477" y="955"/>
                </a:cubicBezTo>
                <a:cubicBezTo>
                  <a:pt x="749" y="955"/>
                  <a:pt x="955" y="739"/>
                  <a:pt x="955" y="477"/>
                </a:cubicBezTo>
                <a:cubicBezTo>
                  <a:pt x="955" y="215"/>
                  <a:pt x="749" y="0"/>
                  <a:pt x="47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60" name="Google Shape;160;p8"/>
          <p:cNvSpPr/>
          <p:nvPr/>
        </p:nvSpPr>
        <p:spPr>
          <a:xfrm rot="5400000">
            <a:off x="4004792" y="6309141"/>
            <a:ext cx="86285" cy="88078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9"/>
                  <a:pt x="216" y="955"/>
                  <a:pt x="478" y="955"/>
                </a:cubicBezTo>
                <a:cubicBezTo>
                  <a:pt x="740" y="955"/>
                  <a:pt x="955" y="749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61" name="Google Shape;161;p8"/>
          <p:cNvSpPr/>
          <p:nvPr/>
        </p:nvSpPr>
        <p:spPr>
          <a:xfrm rot="5400000">
            <a:off x="559739" y="6112068"/>
            <a:ext cx="86195" cy="87987"/>
          </a:xfrm>
          <a:custGeom>
            <a:avLst/>
            <a:gdLst/>
            <a:ahLst/>
            <a:cxnLst/>
            <a:rect l="l" t="t" r="r" b="b"/>
            <a:pathLst>
              <a:path w="955" h="955" extrusionOk="0">
                <a:moveTo>
                  <a:pt x="477" y="0"/>
                </a:moveTo>
                <a:cubicBezTo>
                  <a:pt x="215" y="0"/>
                  <a:pt x="0" y="215"/>
                  <a:pt x="0" y="477"/>
                </a:cubicBezTo>
                <a:cubicBezTo>
                  <a:pt x="0" y="739"/>
                  <a:pt x="215" y="955"/>
                  <a:pt x="477" y="955"/>
                </a:cubicBezTo>
                <a:cubicBezTo>
                  <a:pt x="749" y="955"/>
                  <a:pt x="955" y="739"/>
                  <a:pt x="955" y="477"/>
                </a:cubicBezTo>
                <a:cubicBezTo>
                  <a:pt x="955" y="215"/>
                  <a:pt x="749" y="0"/>
                  <a:pt x="47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62" name="Google Shape;162;p8"/>
          <p:cNvSpPr/>
          <p:nvPr/>
        </p:nvSpPr>
        <p:spPr>
          <a:xfrm rot="5400000">
            <a:off x="2515570" y="6226138"/>
            <a:ext cx="280517" cy="254102"/>
          </a:xfrm>
          <a:custGeom>
            <a:avLst/>
            <a:gdLst/>
            <a:ahLst/>
            <a:cxnLst/>
            <a:rect l="l" t="t" r="r" b="b"/>
            <a:pathLst>
              <a:path w="3108" h="2758" extrusionOk="0">
                <a:moveTo>
                  <a:pt x="1550" y="0"/>
                </a:moveTo>
                <a:cubicBezTo>
                  <a:pt x="975" y="0"/>
                  <a:pt x="437" y="360"/>
                  <a:pt x="244" y="934"/>
                </a:cubicBezTo>
                <a:cubicBezTo>
                  <a:pt x="0" y="1664"/>
                  <a:pt x="393" y="2441"/>
                  <a:pt x="1114" y="2684"/>
                </a:cubicBezTo>
                <a:cubicBezTo>
                  <a:pt x="1261" y="2734"/>
                  <a:pt x="1410" y="2757"/>
                  <a:pt x="1557" y="2757"/>
                </a:cubicBezTo>
                <a:cubicBezTo>
                  <a:pt x="2132" y="2757"/>
                  <a:pt x="2670" y="2397"/>
                  <a:pt x="2864" y="1823"/>
                </a:cubicBezTo>
                <a:cubicBezTo>
                  <a:pt x="3107" y="1093"/>
                  <a:pt x="2714" y="317"/>
                  <a:pt x="1994" y="73"/>
                </a:cubicBezTo>
                <a:cubicBezTo>
                  <a:pt x="1847" y="24"/>
                  <a:pt x="1697" y="0"/>
                  <a:pt x="155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63" name="Google Shape;163;p8"/>
          <p:cNvSpPr/>
          <p:nvPr/>
        </p:nvSpPr>
        <p:spPr>
          <a:xfrm rot="5400000">
            <a:off x="11604680" y="5742374"/>
            <a:ext cx="86285" cy="88078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9"/>
                  <a:pt x="216" y="955"/>
                  <a:pt x="478" y="955"/>
                </a:cubicBezTo>
                <a:cubicBezTo>
                  <a:pt x="740" y="955"/>
                  <a:pt x="955" y="749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64" name="Google Shape;164;p8"/>
          <p:cNvSpPr/>
          <p:nvPr/>
        </p:nvSpPr>
        <p:spPr>
          <a:xfrm rot="5400000">
            <a:off x="6426195" y="6395441"/>
            <a:ext cx="86285" cy="88078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9"/>
                  <a:pt x="216" y="955"/>
                  <a:pt x="478" y="955"/>
                </a:cubicBezTo>
                <a:cubicBezTo>
                  <a:pt x="740" y="955"/>
                  <a:pt x="955" y="749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65" name="Google Shape;165;p8"/>
          <p:cNvSpPr/>
          <p:nvPr/>
        </p:nvSpPr>
        <p:spPr>
          <a:xfrm rot="5400000">
            <a:off x="3155877" y="5399066"/>
            <a:ext cx="141161" cy="144925"/>
          </a:xfrm>
          <a:custGeom>
            <a:avLst/>
            <a:gdLst/>
            <a:ahLst/>
            <a:cxnLst/>
            <a:rect l="l" t="t" r="r" b="b"/>
            <a:pathLst>
              <a:path w="1564" h="1573" extrusionOk="0">
                <a:moveTo>
                  <a:pt x="787" y="1"/>
                </a:moveTo>
                <a:cubicBezTo>
                  <a:pt x="347" y="1"/>
                  <a:pt x="1" y="356"/>
                  <a:pt x="1" y="787"/>
                </a:cubicBezTo>
                <a:cubicBezTo>
                  <a:pt x="1" y="1217"/>
                  <a:pt x="347" y="1573"/>
                  <a:pt x="787" y="1573"/>
                </a:cubicBezTo>
                <a:cubicBezTo>
                  <a:pt x="1217" y="1573"/>
                  <a:pt x="1563" y="1217"/>
                  <a:pt x="1563" y="787"/>
                </a:cubicBezTo>
                <a:cubicBezTo>
                  <a:pt x="1563" y="356"/>
                  <a:pt x="1217" y="1"/>
                  <a:pt x="787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1"/>
          <p:cNvSpPr/>
          <p:nvPr/>
        </p:nvSpPr>
        <p:spPr>
          <a:xfrm rot="5400000" flipH="1">
            <a:off x="4858091" y="4409159"/>
            <a:ext cx="547133" cy="4316885"/>
          </a:xfrm>
          <a:custGeom>
            <a:avLst/>
            <a:gdLst/>
            <a:ahLst/>
            <a:cxnLst/>
            <a:rect l="l" t="t" r="r" b="b"/>
            <a:pathLst>
              <a:path w="16414" h="62270" extrusionOk="0">
                <a:moveTo>
                  <a:pt x="4865" y="1"/>
                </a:moveTo>
                <a:cubicBezTo>
                  <a:pt x="4187" y="1"/>
                  <a:pt x="3536" y="74"/>
                  <a:pt x="2938" y="218"/>
                </a:cubicBezTo>
                <a:cubicBezTo>
                  <a:pt x="1881" y="480"/>
                  <a:pt x="880" y="929"/>
                  <a:pt x="0" y="1565"/>
                </a:cubicBezTo>
                <a:lnTo>
                  <a:pt x="0" y="62270"/>
                </a:lnTo>
                <a:lnTo>
                  <a:pt x="12830" y="62270"/>
                </a:lnTo>
                <a:cubicBezTo>
                  <a:pt x="12867" y="61119"/>
                  <a:pt x="12502" y="59874"/>
                  <a:pt x="11585" y="58658"/>
                </a:cubicBezTo>
                <a:cubicBezTo>
                  <a:pt x="9339" y="55672"/>
                  <a:pt x="4773" y="53810"/>
                  <a:pt x="3210" y="50675"/>
                </a:cubicBezTo>
                <a:cubicBezTo>
                  <a:pt x="2967" y="50198"/>
                  <a:pt x="2807" y="49683"/>
                  <a:pt x="2742" y="49159"/>
                </a:cubicBezTo>
                <a:cubicBezTo>
                  <a:pt x="2508" y="47241"/>
                  <a:pt x="3678" y="45594"/>
                  <a:pt x="5194" y="44537"/>
                </a:cubicBezTo>
                <a:cubicBezTo>
                  <a:pt x="7121" y="43198"/>
                  <a:pt x="9611" y="42412"/>
                  <a:pt x="11201" y="40803"/>
                </a:cubicBezTo>
                <a:cubicBezTo>
                  <a:pt x="16414" y="35516"/>
                  <a:pt x="9816" y="24904"/>
                  <a:pt x="11342" y="17483"/>
                </a:cubicBezTo>
                <a:cubicBezTo>
                  <a:pt x="11885" y="14910"/>
                  <a:pt x="13391" y="12785"/>
                  <a:pt x="13934" y="10212"/>
                </a:cubicBezTo>
                <a:cubicBezTo>
                  <a:pt x="14552" y="7096"/>
                  <a:pt x="13335" y="3905"/>
                  <a:pt x="10808" y="1987"/>
                </a:cubicBezTo>
                <a:cubicBezTo>
                  <a:pt x="9046" y="628"/>
                  <a:pt x="6842" y="1"/>
                  <a:pt x="4865" y="1"/>
                </a:cubicBezTo>
                <a:close/>
              </a:path>
            </a:pathLst>
          </a:custGeom>
          <a:solidFill>
            <a:srgbClr val="FF835F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87" name="Google Shape;187;p11"/>
          <p:cNvSpPr/>
          <p:nvPr/>
        </p:nvSpPr>
        <p:spPr>
          <a:xfrm rot="-5400000">
            <a:off x="2204179" y="4502055"/>
            <a:ext cx="575724" cy="4136167"/>
          </a:xfrm>
          <a:custGeom>
            <a:avLst/>
            <a:gdLst/>
            <a:ahLst/>
            <a:cxnLst/>
            <a:rect l="l" t="t" r="r" b="b"/>
            <a:pathLst>
              <a:path w="28767" h="86765" extrusionOk="0">
                <a:moveTo>
                  <a:pt x="2350" y="0"/>
                </a:moveTo>
                <a:cubicBezTo>
                  <a:pt x="1552" y="0"/>
                  <a:pt x="766" y="27"/>
                  <a:pt x="0" y="80"/>
                </a:cubicBezTo>
                <a:lnTo>
                  <a:pt x="0" y="86765"/>
                </a:lnTo>
                <a:lnTo>
                  <a:pt x="3668" y="86688"/>
                </a:lnTo>
                <a:cubicBezTo>
                  <a:pt x="5070" y="86611"/>
                  <a:pt x="6452" y="86400"/>
                  <a:pt x="7797" y="86074"/>
                </a:cubicBezTo>
                <a:cubicBezTo>
                  <a:pt x="15075" y="84307"/>
                  <a:pt x="21546" y="79199"/>
                  <a:pt x="24849" y="72439"/>
                </a:cubicBezTo>
                <a:cubicBezTo>
                  <a:pt x="28767" y="64431"/>
                  <a:pt x="27480" y="54003"/>
                  <a:pt x="21278" y="47589"/>
                </a:cubicBezTo>
                <a:cubicBezTo>
                  <a:pt x="18685" y="44920"/>
                  <a:pt x="15420" y="43000"/>
                  <a:pt x="12866" y="40311"/>
                </a:cubicBezTo>
                <a:cubicBezTo>
                  <a:pt x="10331" y="37623"/>
                  <a:pt x="8526" y="33686"/>
                  <a:pt x="9851" y="30210"/>
                </a:cubicBezTo>
                <a:cubicBezTo>
                  <a:pt x="11388" y="26197"/>
                  <a:pt x="16227" y="24660"/>
                  <a:pt x="19031" y="21396"/>
                </a:cubicBezTo>
                <a:cubicBezTo>
                  <a:pt x="23198" y="16556"/>
                  <a:pt x="21719" y="8472"/>
                  <a:pt x="16938" y="4208"/>
                </a:cubicBezTo>
                <a:cubicBezTo>
                  <a:pt x="13545" y="1217"/>
                  <a:pt x="7696" y="0"/>
                  <a:pt x="2350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88" name="Google Shape;188;p11"/>
          <p:cNvSpPr/>
          <p:nvPr/>
        </p:nvSpPr>
        <p:spPr>
          <a:xfrm>
            <a:off x="6770170" y="6448034"/>
            <a:ext cx="4757590" cy="409972"/>
          </a:xfrm>
          <a:custGeom>
            <a:avLst/>
            <a:gdLst/>
            <a:ahLst/>
            <a:cxnLst/>
            <a:rect l="l" t="t" r="r" b="b"/>
            <a:pathLst>
              <a:path w="75509" h="23084" extrusionOk="0">
                <a:moveTo>
                  <a:pt x="63433" y="1"/>
                </a:moveTo>
                <a:cubicBezTo>
                  <a:pt x="58309" y="1"/>
                  <a:pt x="52476" y="4766"/>
                  <a:pt x="47663" y="6549"/>
                </a:cubicBezTo>
                <a:cubicBezTo>
                  <a:pt x="44986" y="7539"/>
                  <a:pt x="42167" y="7896"/>
                  <a:pt x="39312" y="7896"/>
                </a:cubicBezTo>
                <a:cubicBezTo>
                  <a:pt x="36515" y="7896"/>
                  <a:pt x="33683" y="7553"/>
                  <a:pt x="30918" y="7125"/>
                </a:cubicBezTo>
                <a:cubicBezTo>
                  <a:pt x="27086" y="6530"/>
                  <a:pt x="23159" y="5783"/>
                  <a:pt x="19296" y="5783"/>
                </a:cubicBezTo>
                <a:cubicBezTo>
                  <a:pt x="17176" y="5783"/>
                  <a:pt x="15075" y="6008"/>
                  <a:pt x="13020" y="6607"/>
                </a:cubicBezTo>
                <a:cubicBezTo>
                  <a:pt x="5857" y="8681"/>
                  <a:pt x="365" y="15613"/>
                  <a:pt x="0" y="23083"/>
                </a:cubicBezTo>
                <a:lnTo>
                  <a:pt x="75508" y="23083"/>
                </a:lnTo>
                <a:cubicBezTo>
                  <a:pt x="75508" y="15229"/>
                  <a:pt x="73722" y="9449"/>
                  <a:pt x="69939" y="3861"/>
                </a:cubicBezTo>
                <a:cubicBezTo>
                  <a:pt x="68039" y="1029"/>
                  <a:pt x="65812" y="1"/>
                  <a:pt x="63433" y="1"/>
                </a:cubicBezTo>
                <a:close/>
              </a:path>
            </a:pathLst>
          </a:custGeom>
          <a:solidFill>
            <a:srgbClr val="ACDCDC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89" name="Google Shape;189;p11"/>
          <p:cNvSpPr/>
          <p:nvPr/>
        </p:nvSpPr>
        <p:spPr>
          <a:xfrm rot="10800000" flipH="1">
            <a:off x="8156976" y="5850480"/>
            <a:ext cx="4031823" cy="1007525"/>
          </a:xfrm>
          <a:custGeom>
            <a:avLst/>
            <a:gdLst/>
            <a:ahLst/>
            <a:cxnLst/>
            <a:rect l="l" t="t" r="r" b="b"/>
            <a:pathLst>
              <a:path w="63980" h="15984" extrusionOk="0">
                <a:moveTo>
                  <a:pt x="1" y="0"/>
                </a:moveTo>
                <a:cubicBezTo>
                  <a:pt x="4207" y="2189"/>
                  <a:pt x="8933" y="3311"/>
                  <a:pt x="13654" y="3311"/>
                </a:cubicBezTo>
                <a:cubicBezTo>
                  <a:pt x="17451" y="3311"/>
                  <a:pt x="21245" y="2585"/>
                  <a:pt x="24761" y="1105"/>
                </a:cubicBezTo>
                <a:cubicBezTo>
                  <a:pt x="25268" y="892"/>
                  <a:pt x="25816" y="665"/>
                  <a:pt x="26348" y="665"/>
                </a:cubicBezTo>
                <a:cubicBezTo>
                  <a:pt x="26543" y="665"/>
                  <a:pt x="26735" y="695"/>
                  <a:pt x="26923" y="768"/>
                </a:cubicBezTo>
                <a:cubicBezTo>
                  <a:pt x="27681" y="1077"/>
                  <a:pt x="28027" y="1947"/>
                  <a:pt x="28392" y="2696"/>
                </a:cubicBezTo>
                <a:cubicBezTo>
                  <a:pt x="30036" y="6108"/>
                  <a:pt x="33753" y="8204"/>
                  <a:pt x="37426" y="8204"/>
                </a:cubicBezTo>
                <a:cubicBezTo>
                  <a:pt x="38688" y="8204"/>
                  <a:pt x="39944" y="7957"/>
                  <a:pt x="41109" y="7431"/>
                </a:cubicBezTo>
                <a:cubicBezTo>
                  <a:pt x="42597" y="6747"/>
                  <a:pt x="43926" y="5690"/>
                  <a:pt x="45508" y="5306"/>
                </a:cubicBezTo>
                <a:cubicBezTo>
                  <a:pt x="45955" y="5199"/>
                  <a:pt x="46401" y="5149"/>
                  <a:pt x="46844" y="5149"/>
                </a:cubicBezTo>
                <a:cubicBezTo>
                  <a:pt x="49597" y="5149"/>
                  <a:pt x="52222" y="7085"/>
                  <a:pt x="54229" y="9180"/>
                </a:cubicBezTo>
                <a:cubicBezTo>
                  <a:pt x="56550" y="11604"/>
                  <a:pt x="58693" y="14477"/>
                  <a:pt x="61828" y="15591"/>
                </a:cubicBezTo>
                <a:cubicBezTo>
                  <a:pt x="62520" y="15825"/>
                  <a:pt x="63241" y="15956"/>
                  <a:pt x="63980" y="15984"/>
                </a:cubicBezTo>
                <a:lnTo>
                  <a:pt x="6398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90" name="Google Shape;190;p11"/>
          <p:cNvSpPr/>
          <p:nvPr/>
        </p:nvSpPr>
        <p:spPr>
          <a:xfrm rot="-5400000" flipH="1">
            <a:off x="802451" y="5055582"/>
            <a:ext cx="999979" cy="2604868"/>
          </a:xfrm>
          <a:custGeom>
            <a:avLst/>
            <a:gdLst/>
            <a:ahLst/>
            <a:cxnLst/>
            <a:rect l="l" t="t" r="r" b="b"/>
            <a:pathLst>
              <a:path w="42480" h="74218" extrusionOk="0">
                <a:moveTo>
                  <a:pt x="1" y="0"/>
                </a:moveTo>
                <a:cubicBezTo>
                  <a:pt x="1" y="442"/>
                  <a:pt x="20" y="883"/>
                  <a:pt x="58" y="1325"/>
                </a:cubicBezTo>
                <a:cubicBezTo>
                  <a:pt x="1307" y="13193"/>
                  <a:pt x="7951" y="16227"/>
                  <a:pt x="14941" y="17648"/>
                </a:cubicBezTo>
                <a:cubicBezTo>
                  <a:pt x="18206" y="18301"/>
                  <a:pt x="21528" y="18608"/>
                  <a:pt x="24428" y="19280"/>
                </a:cubicBezTo>
                <a:cubicBezTo>
                  <a:pt x="30362" y="20682"/>
                  <a:pt x="34510" y="23659"/>
                  <a:pt x="32608" y="34355"/>
                </a:cubicBezTo>
                <a:cubicBezTo>
                  <a:pt x="31034" y="43266"/>
                  <a:pt x="23890" y="51043"/>
                  <a:pt x="24524" y="60050"/>
                </a:cubicBezTo>
                <a:cubicBezTo>
                  <a:pt x="24524" y="60127"/>
                  <a:pt x="24543" y="60184"/>
                  <a:pt x="24543" y="60261"/>
                </a:cubicBezTo>
                <a:cubicBezTo>
                  <a:pt x="24754" y="63026"/>
                  <a:pt x="26022" y="65600"/>
                  <a:pt x="27904" y="67789"/>
                </a:cubicBezTo>
                <a:cubicBezTo>
                  <a:pt x="29651" y="69767"/>
                  <a:pt x="31783" y="71380"/>
                  <a:pt x="34183" y="72494"/>
                </a:cubicBezTo>
                <a:cubicBezTo>
                  <a:pt x="36520" y="73595"/>
                  <a:pt x="39052" y="74217"/>
                  <a:pt x="41501" y="74217"/>
                </a:cubicBezTo>
                <a:cubicBezTo>
                  <a:pt x="41828" y="74217"/>
                  <a:pt x="42155" y="74206"/>
                  <a:pt x="42479" y="74184"/>
                </a:cubicBezTo>
                <a:lnTo>
                  <a:pt x="42479" y="0"/>
                </a:lnTo>
                <a:close/>
              </a:path>
            </a:pathLst>
          </a:custGeom>
          <a:solidFill>
            <a:srgbClr val="00A0A7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91" name="Google Shape;191;p11"/>
          <p:cNvSpPr txBox="1">
            <a:spLocks noGrp="1"/>
          </p:cNvSpPr>
          <p:nvPr>
            <p:ph type="title" hasCustomPrompt="1"/>
          </p:nvPr>
        </p:nvSpPr>
        <p:spPr>
          <a:xfrm>
            <a:off x="1906905" y="2865933"/>
            <a:ext cx="8375018" cy="112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998"/>
            </a:lvl1pPr>
            <a:lvl2pPr lvl="1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9597"/>
            </a:lvl2pPr>
            <a:lvl3pPr lvl="2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9597"/>
            </a:lvl3pPr>
            <a:lvl4pPr lvl="3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9597"/>
            </a:lvl4pPr>
            <a:lvl5pPr lvl="4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9597"/>
            </a:lvl5pPr>
            <a:lvl6pPr lvl="5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9597"/>
            </a:lvl6pPr>
            <a:lvl7pPr lvl="6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9597"/>
            </a:lvl7pPr>
            <a:lvl8pPr lvl="7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9597"/>
            </a:lvl8pPr>
            <a:lvl9pPr lvl="8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9597"/>
            </a:lvl9pPr>
          </a:lstStyle>
          <a:p>
            <a:r>
              <a:t>xx%</a:t>
            </a:r>
          </a:p>
        </p:txBody>
      </p:sp>
      <p:sp>
        <p:nvSpPr>
          <p:cNvPr id="192" name="Google Shape;192;p11"/>
          <p:cNvSpPr txBox="1">
            <a:spLocks noGrp="1"/>
          </p:cNvSpPr>
          <p:nvPr>
            <p:ph type="subTitle" idx="1"/>
          </p:nvPr>
        </p:nvSpPr>
        <p:spPr>
          <a:xfrm>
            <a:off x="2467957" y="4118533"/>
            <a:ext cx="7252911" cy="41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>
              <a:spcBef>
                <a:spcPts val="2133"/>
              </a:spcBef>
              <a:spcAft>
                <a:spcPts val="2133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193" name="Google Shape;193;p11"/>
          <p:cNvSpPr/>
          <p:nvPr/>
        </p:nvSpPr>
        <p:spPr>
          <a:xfrm rot="-6674206">
            <a:off x="1443289" y="-823005"/>
            <a:ext cx="510603" cy="2378201"/>
          </a:xfrm>
          <a:custGeom>
            <a:avLst/>
            <a:gdLst/>
            <a:ahLst/>
            <a:cxnLst/>
            <a:rect l="l" t="t" r="r" b="b"/>
            <a:pathLst>
              <a:path w="8648" h="24107" extrusionOk="0">
                <a:moveTo>
                  <a:pt x="8647" y="0"/>
                </a:moveTo>
                <a:cubicBezTo>
                  <a:pt x="3678" y="1769"/>
                  <a:pt x="310" y="6401"/>
                  <a:pt x="160" y="11670"/>
                </a:cubicBezTo>
                <a:cubicBezTo>
                  <a:pt x="1" y="16938"/>
                  <a:pt x="3079" y="21767"/>
                  <a:pt x="7927" y="23835"/>
                </a:cubicBezTo>
                <a:cubicBezTo>
                  <a:pt x="8170" y="23928"/>
                  <a:pt x="8404" y="24022"/>
                  <a:pt x="8647" y="24106"/>
                </a:cubicBezTo>
                <a:lnTo>
                  <a:pt x="8647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94" name="Google Shape;194;p11"/>
          <p:cNvSpPr/>
          <p:nvPr/>
        </p:nvSpPr>
        <p:spPr>
          <a:xfrm rot="5400000" flipH="1">
            <a:off x="6136164" y="-2881713"/>
            <a:ext cx="598819" cy="6362250"/>
          </a:xfrm>
          <a:custGeom>
            <a:avLst/>
            <a:gdLst/>
            <a:ahLst/>
            <a:cxnLst/>
            <a:rect l="l" t="t" r="r" b="b"/>
            <a:pathLst>
              <a:path w="4970" h="27887" extrusionOk="0">
                <a:moveTo>
                  <a:pt x="4970" y="0"/>
                </a:moveTo>
                <a:lnTo>
                  <a:pt x="3753" y="10"/>
                </a:lnTo>
                <a:cubicBezTo>
                  <a:pt x="2611" y="852"/>
                  <a:pt x="1320" y="1442"/>
                  <a:pt x="581" y="3145"/>
                </a:cubicBezTo>
                <a:cubicBezTo>
                  <a:pt x="85" y="4296"/>
                  <a:pt x="1" y="5961"/>
                  <a:pt x="590" y="6991"/>
                </a:cubicBezTo>
                <a:cubicBezTo>
                  <a:pt x="1030" y="7749"/>
                  <a:pt x="1704" y="8011"/>
                  <a:pt x="2312" y="8385"/>
                </a:cubicBezTo>
                <a:cubicBezTo>
                  <a:pt x="2920" y="8759"/>
                  <a:pt x="3557" y="9433"/>
                  <a:pt x="3622" y="10434"/>
                </a:cubicBezTo>
                <a:cubicBezTo>
                  <a:pt x="3669" y="11099"/>
                  <a:pt x="3454" y="11735"/>
                  <a:pt x="3379" y="12390"/>
                </a:cubicBezTo>
                <a:cubicBezTo>
                  <a:pt x="3266" y="13476"/>
                  <a:pt x="3978" y="14458"/>
                  <a:pt x="4043" y="15403"/>
                </a:cubicBezTo>
                <a:cubicBezTo>
                  <a:pt x="4155" y="17088"/>
                  <a:pt x="2546" y="18604"/>
                  <a:pt x="1816" y="20550"/>
                </a:cubicBezTo>
                <a:cubicBezTo>
                  <a:pt x="1535" y="21308"/>
                  <a:pt x="1348" y="25295"/>
                  <a:pt x="2265" y="27887"/>
                </a:cubicBezTo>
                <a:lnTo>
                  <a:pt x="4970" y="27887"/>
                </a:lnTo>
                <a:lnTo>
                  <a:pt x="497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95" name="Google Shape;195;p11"/>
          <p:cNvSpPr/>
          <p:nvPr/>
        </p:nvSpPr>
        <p:spPr>
          <a:xfrm rot="-5400000" flipH="1">
            <a:off x="7407389" y="-1864823"/>
            <a:ext cx="533072" cy="4262724"/>
          </a:xfrm>
          <a:custGeom>
            <a:avLst/>
            <a:gdLst/>
            <a:ahLst/>
            <a:cxnLst/>
            <a:rect l="l" t="t" r="r" b="b"/>
            <a:pathLst>
              <a:path w="16414" h="62270" extrusionOk="0">
                <a:moveTo>
                  <a:pt x="4865" y="1"/>
                </a:moveTo>
                <a:cubicBezTo>
                  <a:pt x="4187" y="1"/>
                  <a:pt x="3536" y="74"/>
                  <a:pt x="2938" y="218"/>
                </a:cubicBezTo>
                <a:cubicBezTo>
                  <a:pt x="1881" y="480"/>
                  <a:pt x="880" y="929"/>
                  <a:pt x="0" y="1565"/>
                </a:cubicBezTo>
                <a:lnTo>
                  <a:pt x="0" y="62270"/>
                </a:lnTo>
                <a:lnTo>
                  <a:pt x="12830" y="62270"/>
                </a:lnTo>
                <a:cubicBezTo>
                  <a:pt x="12867" y="61119"/>
                  <a:pt x="12502" y="59874"/>
                  <a:pt x="11585" y="58658"/>
                </a:cubicBezTo>
                <a:cubicBezTo>
                  <a:pt x="9339" y="55672"/>
                  <a:pt x="4773" y="53810"/>
                  <a:pt x="3210" y="50675"/>
                </a:cubicBezTo>
                <a:cubicBezTo>
                  <a:pt x="2967" y="50198"/>
                  <a:pt x="2807" y="49683"/>
                  <a:pt x="2742" y="49159"/>
                </a:cubicBezTo>
                <a:cubicBezTo>
                  <a:pt x="2508" y="47241"/>
                  <a:pt x="3678" y="45594"/>
                  <a:pt x="5194" y="44537"/>
                </a:cubicBezTo>
                <a:cubicBezTo>
                  <a:pt x="7121" y="43198"/>
                  <a:pt x="9611" y="42412"/>
                  <a:pt x="11201" y="40803"/>
                </a:cubicBezTo>
                <a:cubicBezTo>
                  <a:pt x="16414" y="35516"/>
                  <a:pt x="9816" y="24904"/>
                  <a:pt x="11342" y="17483"/>
                </a:cubicBezTo>
                <a:cubicBezTo>
                  <a:pt x="11885" y="14910"/>
                  <a:pt x="13391" y="12785"/>
                  <a:pt x="13934" y="10212"/>
                </a:cubicBezTo>
                <a:cubicBezTo>
                  <a:pt x="14552" y="7096"/>
                  <a:pt x="13335" y="3905"/>
                  <a:pt x="10808" y="1987"/>
                </a:cubicBezTo>
                <a:cubicBezTo>
                  <a:pt x="9046" y="628"/>
                  <a:pt x="6842" y="1"/>
                  <a:pt x="4865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96" name="Google Shape;196;p11"/>
          <p:cNvSpPr/>
          <p:nvPr/>
        </p:nvSpPr>
        <p:spPr>
          <a:xfrm rot="5400000">
            <a:off x="10018366" y="-1389215"/>
            <a:ext cx="781176" cy="3559611"/>
          </a:xfrm>
          <a:custGeom>
            <a:avLst/>
            <a:gdLst/>
            <a:ahLst/>
            <a:cxnLst/>
            <a:rect l="l" t="t" r="r" b="b"/>
            <a:pathLst>
              <a:path w="18567" h="39585" extrusionOk="0">
                <a:moveTo>
                  <a:pt x="0" y="1"/>
                </a:moveTo>
                <a:lnTo>
                  <a:pt x="0" y="39584"/>
                </a:lnTo>
                <a:lnTo>
                  <a:pt x="197" y="39500"/>
                </a:lnTo>
                <a:cubicBezTo>
                  <a:pt x="7664" y="36159"/>
                  <a:pt x="12942" y="28037"/>
                  <a:pt x="11014" y="18688"/>
                </a:cubicBezTo>
                <a:cubicBezTo>
                  <a:pt x="10546" y="16424"/>
                  <a:pt x="9686" y="14103"/>
                  <a:pt x="9835" y="11932"/>
                </a:cubicBezTo>
                <a:cubicBezTo>
                  <a:pt x="10116" y="7721"/>
                  <a:pt x="13981" y="5653"/>
                  <a:pt x="16554" y="2845"/>
                </a:cubicBezTo>
                <a:cubicBezTo>
                  <a:pt x="17340" y="1984"/>
                  <a:pt x="18014" y="1030"/>
                  <a:pt x="1856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97" name="Google Shape;197;p11"/>
          <p:cNvSpPr/>
          <p:nvPr/>
        </p:nvSpPr>
        <p:spPr>
          <a:xfrm rot="-5400000">
            <a:off x="4165661" y="-1415327"/>
            <a:ext cx="774121" cy="3604782"/>
          </a:xfrm>
          <a:custGeom>
            <a:avLst/>
            <a:gdLst/>
            <a:ahLst/>
            <a:cxnLst/>
            <a:rect l="l" t="t" r="r" b="b"/>
            <a:pathLst>
              <a:path w="16246" h="39126" extrusionOk="0">
                <a:moveTo>
                  <a:pt x="16245" y="0"/>
                </a:moveTo>
                <a:cubicBezTo>
                  <a:pt x="15703" y="337"/>
                  <a:pt x="15179" y="655"/>
                  <a:pt x="14701" y="908"/>
                </a:cubicBezTo>
                <a:cubicBezTo>
                  <a:pt x="10322" y="3182"/>
                  <a:pt x="5044" y="4445"/>
                  <a:pt x="2134" y="8787"/>
                </a:cubicBezTo>
                <a:cubicBezTo>
                  <a:pt x="318" y="11482"/>
                  <a:pt x="0" y="15422"/>
                  <a:pt x="2171" y="17846"/>
                </a:cubicBezTo>
                <a:cubicBezTo>
                  <a:pt x="3753" y="19633"/>
                  <a:pt x="6233" y="20241"/>
                  <a:pt x="8460" y="21121"/>
                </a:cubicBezTo>
                <a:cubicBezTo>
                  <a:pt x="10677" y="22001"/>
                  <a:pt x="12998" y="23582"/>
                  <a:pt x="13242" y="25959"/>
                </a:cubicBezTo>
                <a:cubicBezTo>
                  <a:pt x="13401" y="27522"/>
                  <a:pt x="12596" y="29010"/>
                  <a:pt x="12343" y="30554"/>
                </a:cubicBezTo>
                <a:cubicBezTo>
                  <a:pt x="11931" y="33108"/>
                  <a:pt x="13054" y="35719"/>
                  <a:pt x="14758" y="37656"/>
                </a:cubicBezTo>
                <a:cubicBezTo>
                  <a:pt x="15216" y="38180"/>
                  <a:pt x="15712" y="38667"/>
                  <a:pt x="16245" y="39125"/>
                </a:cubicBezTo>
                <a:lnTo>
                  <a:pt x="16245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98" name="Google Shape;198;p11"/>
          <p:cNvSpPr/>
          <p:nvPr/>
        </p:nvSpPr>
        <p:spPr>
          <a:xfrm rot="5400000" flipH="1">
            <a:off x="6982873" y="470253"/>
            <a:ext cx="280517" cy="254102"/>
          </a:xfrm>
          <a:custGeom>
            <a:avLst/>
            <a:gdLst/>
            <a:ahLst/>
            <a:cxnLst/>
            <a:rect l="l" t="t" r="r" b="b"/>
            <a:pathLst>
              <a:path w="3108" h="2758" extrusionOk="0">
                <a:moveTo>
                  <a:pt x="1550" y="0"/>
                </a:moveTo>
                <a:cubicBezTo>
                  <a:pt x="975" y="0"/>
                  <a:pt x="437" y="360"/>
                  <a:pt x="244" y="934"/>
                </a:cubicBezTo>
                <a:cubicBezTo>
                  <a:pt x="0" y="1664"/>
                  <a:pt x="393" y="2441"/>
                  <a:pt x="1114" y="2684"/>
                </a:cubicBezTo>
                <a:cubicBezTo>
                  <a:pt x="1261" y="2734"/>
                  <a:pt x="1410" y="2757"/>
                  <a:pt x="1557" y="2757"/>
                </a:cubicBezTo>
                <a:cubicBezTo>
                  <a:pt x="2132" y="2757"/>
                  <a:pt x="2670" y="2397"/>
                  <a:pt x="2864" y="1823"/>
                </a:cubicBezTo>
                <a:cubicBezTo>
                  <a:pt x="3107" y="1093"/>
                  <a:pt x="2714" y="317"/>
                  <a:pt x="1994" y="73"/>
                </a:cubicBezTo>
                <a:cubicBezTo>
                  <a:pt x="1847" y="24"/>
                  <a:pt x="1697" y="0"/>
                  <a:pt x="155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199" name="Google Shape;199;p11"/>
          <p:cNvSpPr/>
          <p:nvPr/>
        </p:nvSpPr>
        <p:spPr>
          <a:xfrm rot="5400000" flipH="1">
            <a:off x="6627140" y="506700"/>
            <a:ext cx="141161" cy="144925"/>
          </a:xfrm>
          <a:custGeom>
            <a:avLst/>
            <a:gdLst/>
            <a:ahLst/>
            <a:cxnLst/>
            <a:rect l="l" t="t" r="r" b="b"/>
            <a:pathLst>
              <a:path w="1564" h="1573" extrusionOk="0">
                <a:moveTo>
                  <a:pt x="787" y="1"/>
                </a:moveTo>
                <a:cubicBezTo>
                  <a:pt x="347" y="1"/>
                  <a:pt x="1" y="356"/>
                  <a:pt x="1" y="787"/>
                </a:cubicBezTo>
                <a:cubicBezTo>
                  <a:pt x="1" y="1217"/>
                  <a:pt x="347" y="1573"/>
                  <a:pt x="787" y="1573"/>
                </a:cubicBezTo>
                <a:cubicBezTo>
                  <a:pt x="1217" y="1573"/>
                  <a:pt x="1563" y="1217"/>
                  <a:pt x="1563" y="787"/>
                </a:cubicBezTo>
                <a:cubicBezTo>
                  <a:pt x="1563" y="356"/>
                  <a:pt x="1217" y="1"/>
                  <a:pt x="787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200" name="Google Shape;200;p11"/>
          <p:cNvSpPr/>
          <p:nvPr/>
        </p:nvSpPr>
        <p:spPr>
          <a:xfrm rot="10800000">
            <a:off x="34" y="3"/>
            <a:ext cx="4523029" cy="774160"/>
          </a:xfrm>
          <a:custGeom>
            <a:avLst/>
            <a:gdLst/>
            <a:ahLst/>
            <a:cxnLst/>
            <a:rect l="l" t="t" r="r" b="b"/>
            <a:pathLst>
              <a:path w="64158" h="20794" extrusionOk="0">
                <a:moveTo>
                  <a:pt x="61644" y="0"/>
                </a:moveTo>
                <a:cubicBezTo>
                  <a:pt x="59194" y="0"/>
                  <a:pt x="56738" y="1084"/>
                  <a:pt x="55165" y="2976"/>
                </a:cubicBezTo>
                <a:cubicBezTo>
                  <a:pt x="53958" y="4417"/>
                  <a:pt x="53275" y="6223"/>
                  <a:pt x="52292" y="7833"/>
                </a:cubicBezTo>
                <a:cubicBezTo>
                  <a:pt x="51300" y="9433"/>
                  <a:pt x="49812" y="10930"/>
                  <a:pt x="47941" y="11099"/>
                </a:cubicBezTo>
                <a:cubicBezTo>
                  <a:pt x="47820" y="11109"/>
                  <a:pt x="47699" y="11114"/>
                  <a:pt x="47578" y="11114"/>
                </a:cubicBezTo>
                <a:cubicBezTo>
                  <a:pt x="46403" y="11114"/>
                  <a:pt x="45246" y="10660"/>
                  <a:pt x="44067" y="10584"/>
                </a:cubicBezTo>
                <a:cubicBezTo>
                  <a:pt x="43948" y="10577"/>
                  <a:pt x="43831" y="10573"/>
                  <a:pt x="43714" y="10573"/>
                </a:cubicBezTo>
                <a:cubicBezTo>
                  <a:pt x="40364" y="10573"/>
                  <a:pt x="37578" y="13469"/>
                  <a:pt x="34241" y="14075"/>
                </a:cubicBezTo>
                <a:cubicBezTo>
                  <a:pt x="33776" y="14157"/>
                  <a:pt x="33314" y="14195"/>
                  <a:pt x="32855" y="14195"/>
                </a:cubicBezTo>
                <a:cubicBezTo>
                  <a:pt x="29479" y="14195"/>
                  <a:pt x="26245" y="12164"/>
                  <a:pt x="22909" y="11192"/>
                </a:cubicBezTo>
                <a:cubicBezTo>
                  <a:pt x="21302" y="10719"/>
                  <a:pt x="19640" y="10498"/>
                  <a:pt x="17971" y="10498"/>
                </a:cubicBezTo>
                <a:cubicBezTo>
                  <a:pt x="14730" y="10498"/>
                  <a:pt x="11463" y="11331"/>
                  <a:pt x="8535" y="12764"/>
                </a:cubicBezTo>
                <a:cubicBezTo>
                  <a:pt x="4773" y="14608"/>
                  <a:pt x="964" y="17799"/>
                  <a:pt x="1" y="20794"/>
                </a:cubicBezTo>
                <a:lnTo>
                  <a:pt x="64158" y="20794"/>
                </a:lnTo>
                <a:lnTo>
                  <a:pt x="64158" y="403"/>
                </a:lnTo>
                <a:cubicBezTo>
                  <a:pt x="64027" y="356"/>
                  <a:pt x="63886" y="319"/>
                  <a:pt x="63755" y="281"/>
                </a:cubicBezTo>
                <a:cubicBezTo>
                  <a:pt x="63067" y="92"/>
                  <a:pt x="62355" y="0"/>
                  <a:pt x="6164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201" name="Google Shape;201;p11"/>
          <p:cNvSpPr/>
          <p:nvPr/>
        </p:nvSpPr>
        <p:spPr>
          <a:xfrm rot="5400000" flipH="1">
            <a:off x="4523957" y="48090"/>
            <a:ext cx="86285" cy="88078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9"/>
                  <a:pt x="216" y="955"/>
                  <a:pt x="478" y="955"/>
                </a:cubicBezTo>
                <a:cubicBezTo>
                  <a:pt x="740" y="955"/>
                  <a:pt x="955" y="749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202" name="Google Shape;202;p11"/>
          <p:cNvSpPr/>
          <p:nvPr/>
        </p:nvSpPr>
        <p:spPr>
          <a:xfrm rot="5400000" flipH="1">
            <a:off x="4422196" y="366840"/>
            <a:ext cx="51716" cy="52792"/>
          </a:xfrm>
          <a:custGeom>
            <a:avLst/>
            <a:gdLst/>
            <a:ahLst/>
            <a:cxnLst/>
            <a:rect l="l" t="t" r="r" b="b"/>
            <a:pathLst>
              <a:path w="955" h="955" extrusionOk="0">
                <a:moveTo>
                  <a:pt x="477" y="0"/>
                </a:moveTo>
                <a:cubicBezTo>
                  <a:pt x="215" y="0"/>
                  <a:pt x="0" y="215"/>
                  <a:pt x="0" y="477"/>
                </a:cubicBezTo>
                <a:cubicBezTo>
                  <a:pt x="0" y="739"/>
                  <a:pt x="215" y="955"/>
                  <a:pt x="477" y="955"/>
                </a:cubicBezTo>
                <a:cubicBezTo>
                  <a:pt x="749" y="955"/>
                  <a:pt x="955" y="739"/>
                  <a:pt x="955" y="477"/>
                </a:cubicBezTo>
                <a:cubicBezTo>
                  <a:pt x="955" y="215"/>
                  <a:pt x="749" y="0"/>
                  <a:pt x="47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203" name="Google Shape;203;p11"/>
          <p:cNvSpPr/>
          <p:nvPr/>
        </p:nvSpPr>
        <p:spPr>
          <a:xfrm rot="5400000" flipH="1">
            <a:off x="9807307" y="133254"/>
            <a:ext cx="194323" cy="198361"/>
          </a:xfrm>
          <a:custGeom>
            <a:avLst/>
            <a:gdLst/>
            <a:ahLst/>
            <a:cxnLst/>
            <a:rect l="l" t="t" r="r" b="b"/>
            <a:pathLst>
              <a:path w="2153" h="2153" extrusionOk="0">
                <a:moveTo>
                  <a:pt x="1076" y="0"/>
                </a:moveTo>
                <a:cubicBezTo>
                  <a:pt x="487" y="0"/>
                  <a:pt x="0" y="487"/>
                  <a:pt x="0" y="1076"/>
                </a:cubicBezTo>
                <a:cubicBezTo>
                  <a:pt x="0" y="1675"/>
                  <a:pt x="487" y="2152"/>
                  <a:pt x="1076" y="2152"/>
                </a:cubicBezTo>
                <a:cubicBezTo>
                  <a:pt x="1666" y="2152"/>
                  <a:pt x="2152" y="1675"/>
                  <a:pt x="2152" y="1076"/>
                </a:cubicBezTo>
                <a:cubicBezTo>
                  <a:pt x="2152" y="487"/>
                  <a:pt x="1666" y="0"/>
                  <a:pt x="107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204" name="Google Shape;204;p11"/>
          <p:cNvSpPr/>
          <p:nvPr/>
        </p:nvSpPr>
        <p:spPr>
          <a:xfrm rot="-5400000">
            <a:off x="11056174" y="806624"/>
            <a:ext cx="86285" cy="88078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9"/>
                  <a:pt x="216" y="955"/>
                  <a:pt x="478" y="955"/>
                </a:cubicBezTo>
                <a:cubicBezTo>
                  <a:pt x="740" y="955"/>
                  <a:pt x="955" y="749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205" name="Google Shape;205;p11"/>
          <p:cNvSpPr/>
          <p:nvPr/>
        </p:nvSpPr>
        <p:spPr>
          <a:xfrm rot="-5400000">
            <a:off x="11224607" y="542854"/>
            <a:ext cx="194323" cy="198361"/>
          </a:xfrm>
          <a:custGeom>
            <a:avLst/>
            <a:gdLst/>
            <a:ahLst/>
            <a:cxnLst/>
            <a:rect l="l" t="t" r="r" b="b"/>
            <a:pathLst>
              <a:path w="2153" h="2153" extrusionOk="0">
                <a:moveTo>
                  <a:pt x="1076" y="0"/>
                </a:moveTo>
                <a:cubicBezTo>
                  <a:pt x="487" y="0"/>
                  <a:pt x="0" y="487"/>
                  <a:pt x="0" y="1076"/>
                </a:cubicBezTo>
                <a:cubicBezTo>
                  <a:pt x="0" y="1675"/>
                  <a:pt x="487" y="2152"/>
                  <a:pt x="1076" y="2152"/>
                </a:cubicBezTo>
                <a:cubicBezTo>
                  <a:pt x="1666" y="2152"/>
                  <a:pt x="2152" y="1675"/>
                  <a:pt x="2152" y="1076"/>
                </a:cubicBezTo>
                <a:cubicBezTo>
                  <a:pt x="2152" y="487"/>
                  <a:pt x="1666" y="0"/>
                  <a:pt x="1076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206" name="Google Shape;206;p11"/>
          <p:cNvSpPr/>
          <p:nvPr/>
        </p:nvSpPr>
        <p:spPr>
          <a:xfrm rot="7199165" flipH="1">
            <a:off x="2138405" y="679366"/>
            <a:ext cx="86287" cy="88078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9"/>
                  <a:pt x="216" y="955"/>
                  <a:pt x="478" y="955"/>
                </a:cubicBezTo>
                <a:cubicBezTo>
                  <a:pt x="740" y="955"/>
                  <a:pt x="955" y="749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207" name="Google Shape;207;p11"/>
          <p:cNvSpPr/>
          <p:nvPr/>
        </p:nvSpPr>
        <p:spPr>
          <a:xfrm rot="7199142" flipH="1">
            <a:off x="2838809" y="507469"/>
            <a:ext cx="68956" cy="70388"/>
          </a:xfrm>
          <a:custGeom>
            <a:avLst/>
            <a:gdLst/>
            <a:ahLst/>
            <a:cxnLst/>
            <a:rect l="l" t="t" r="r" b="b"/>
            <a:pathLst>
              <a:path w="955" h="955" extrusionOk="0">
                <a:moveTo>
                  <a:pt x="477" y="0"/>
                </a:moveTo>
                <a:cubicBezTo>
                  <a:pt x="215" y="0"/>
                  <a:pt x="0" y="215"/>
                  <a:pt x="0" y="477"/>
                </a:cubicBezTo>
                <a:cubicBezTo>
                  <a:pt x="0" y="739"/>
                  <a:pt x="215" y="955"/>
                  <a:pt x="477" y="955"/>
                </a:cubicBezTo>
                <a:cubicBezTo>
                  <a:pt x="749" y="955"/>
                  <a:pt x="955" y="739"/>
                  <a:pt x="955" y="477"/>
                </a:cubicBezTo>
                <a:cubicBezTo>
                  <a:pt x="955" y="215"/>
                  <a:pt x="749" y="0"/>
                  <a:pt x="47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208" name="Google Shape;208;p11"/>
          <p:cNvSpPr/>
          <p:nvPr/>
        </p:nvSpPr>
        <p:spPr>
          <a:xfrm rot="5400000" flipH="1">
            <a:off x="4004792" y="471057"/>
            <a:ext cx="86285" cy="88078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9"/>
                  <a:pt x="216" y="955"/>
                  <a:pt x="478" y="955"/>
                </a:cubicBezTo>
                <a:cubicBezTo>
                  <a:pt x="740" y="955"/>
                  <a:pt x="955" y="749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209" name="Google Shape;209;p11"/>
          <p:cNvSpPr/>
          <p:nvPr/>
        </p:nvSpPr>
        <p:spPr>
          <a:xfrm rot="5400000" flipH="1">
            <a:off x="389184" y="332003"/>
            <a:ext cx="86195" cy="87987"/>
          </a:xfrm>
          <a:custGeom>
            <a:avLst/>
            <a:gdLst/>
            <a:ahLst/>
            <a:cxnLst/>
            <a:rect l="l" t="t" r="r" b="b"/>
            <a:pathLst>
              <a:path w="955" h="955" extrusionOk="0">
                <a:moveTo>
                  <a:pt x="477" y="0"/>
                </a:moveTo>
                <a:cubicBezTo>
                  <a:pt x="215" y="0"/>
                  <a:pt x="0" y="215"/>
                  <a:pt x="0" y="477"/>
                </a:cubicBezTo>
                <a:cubicBezTo>
                  <a:pt x="0" y="739"/>
                  <a:pt x="215" y="955"/>
                  <a:pt x="477" y="955"/>
                </a:cubicBezTo>
                <a:cubicBezTo>
                  <a:pt x="749" y="955"/>
                  <a:pt x="955" y="739"/>
                  <a:pt x="955" y="477"/>
                </a:cubicBezTo>
                <a:cubicBezTo>
                  <a:pt x="955" y="215"/>
                  <a:pt x="749" y="0"/>
                  <a:pt x="47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210" name="Google Shape;210;p11"/>
          <p:cNvSpPr/>
          <p:nvPr/>
        </p:nvSpPr>
        <p:spPr>
          <a:xfrm rot="5400000" flipH="1">
            <a:off x="12049064" y="535106"/>
            <a:ext cx="86285" cy="88078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9"/>
                  <a:pt x="216" y="955"/>
                  <a:pt x="478" y="955"/>
                </a:cubicBezTo>
                <a:cubicBezTo>
                  <a:pt x="740" y="955"/>
                  <a:pt x="955" y="749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211" name="Google Shape;211;p11"/>
          <p:cNvSpPr/>
          <p:nvPr/>
        </p:nvSpPr>
        <p:spPr>
          <a:xfrm rot="5400000" flipH="1">
            <a:off x="9529520" y="227924"/>
            <a:ext cx="86285" cy="88078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9"/>
                  <a:pt x="216" y="955"/>
                  <a:pt x="478" y="955"/>
                </a:cubicBezTo>
                <a:cubicBezTo>
                  <a:pt x="740" y="955"/>
                  <a:pt x="955" y="749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212" name="Google Shape;212;p11"/>
          <p:cNvSpPr/>
          <p:nvPr/>
        </p:nvSpPr>
        <p:spPr>
          <a:xfrm rot="5400000" flipH="1">
            <a:off x="1595383" y="824134"/>
            <a:ext cx="141161" cy="144925"/>
          </a:xfrm>
          <a:custGeom>
            <a:avLst/>
            <a:gdLst/>
            <a:ahLst/>
            <a:cxnLst/>
            <a:rect l="l" t="t" r="r" b="b"/>
            <a:pathLst>
              <a:path w="1564" h="1573" extrusionOk="0">
                <a:moveTo>
                  <a:pt x="787" y="1"/>
                </a:moveTo>
                <a:cubicBezTo>
                  <a:pt x="347" y="1"/>
                  <a:pt x="1" y="356"/>
                  <a:pt x="1" y="787"/>
                </a:cubicBezTo>
                <a:cubicBezTo>
                  <a:pt x="1" y="1217"/>
                  <a:pt x="347" y="1573"/>
                  <a:pt x="787" y="1573"/>
                </a:cubicBezTo>
                <a:cubicBezTo>
                  <a:pt x="1217" y="1573"/>
                  <a:pt x="1563" y="1217"/>
                  <a:pt x="1563" y="787"/>
                </a:cubicBezTo>
                <a:cubicBezTo>
                  <a:pt x="1563" y="356"/>
                  <a:pt x="1217" y="1"/>
                  <a:pt x="78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213" name="Google Shape;213;p11"/>
          <p:cNvSpPr/>
          <p:nvPr/>
        </p:nvSpPr>
        <p:spPr>
          <a:xfrm rot="7199165" flipH="1">
            <a:off x="7851716" y="6352666"/>
            <a:ext cx="86287" cy="88078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9"/>
                  <a:pt x="216" y="955"/>
                  <a:pt x="478" y="955"/>
                </a:cubicBezTo>
                <a:cubicBezTo>
                  <a:pt x="740" y="955"/>
                  <a:pt x="955" y="749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214" name="Google Shape;214;p11"/>
          <p:cNvSpPr/>
          <p:nvPr/>
        </p:nvSpPr>
        <p:spPr>
          <a:xfrm rot="7199165" flipH="1">
            <a:off x="8540187" y="6160104"/>
            <a:ext cx="86196" cy="87987"/>
          </a:xfrm>
          <a:custGeom>
            <a:avLst/>
            <a:gdLst/>
            <a:ahLst/>
            <a:cxnLst/>
            <a:rect l="l" t="t" r="r" b="b"/>
            <a:pathLst>
              <a:path w="955" h="955" extrusionOk="0">
                <a:moveTo>
                  <a:pt x="477" y="0"/>
                </a:moveTo>
                <a:cubicBezTo>
                  <a:pt x="215" y="0"/>
                  <a:pt x="0" y="215"/>
                  <a:pt x="0" y="477"/>
                </a:cubicBezTo>
                <a:cubicBezTo>
                  <a:pt x="0" y="739"/>
                  <a:pt x="215" y="955"/>
                  <a:pt x="477" y="955"/>
                </a:cubicBezTo>
                <a:cubicBezTo>
                  <a:pt x="749" y="955"/>
                  <a:pt x="955" y="739"/>
                  <a:pt x="955" y="477"/>
                </a:cubicBezTo>
                <a:cubicBezTo>
                  <a:pt x="955" y="215"/>
                  <a:pt x="749" y="0"/>
                  <a:pt x="47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215" name="Google Shape;215;p11"/>
          <p:cNvSpPr/>
          <p:nvPr/>
        </p:nvSpPr>
        <p:spPr>
          <a:xfrm rot="5400000" flipH="1">
            <a:off x="9744259" y="6170511"/>
            <a:ext cx="60400" cy="61656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9"/>
                  <a:pt x="216" y="955"/>
                  <a:pt x="478" y="955"/>
                </a:cubicBezTo>
                <a:cubicBezTo>
                  <a:pt x="740" y="955"/>
                  <a:pt x="955" y="749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216" name="Google Shape;216;p11"/>
          <p:cNvSpPr/>
          <p:nvPr/>
        </p:nvSpPr>
        <p:spPr>
          <a:xfrm rot="-5400000">
            <a:off x="3975646" y="6558270"/>
            <a:ext cx="194323" cy="198361"/>
          </a:xfrm>
          <a:custGeom>
            <a:avLst/>
            <a:gdLst/>
            <a:ahLst/>
            <a:cxnLst/>
            <a:rect l="l" t="t" r="r" b="b"/>
            <a:pathLst>
              <a:path w="2153" h="2153" extrusionOk="0">
                <a:moveTo>
                  <a:pt x="1076" y="0"/>
                </a:moveTo>
                <a:cubicBezTo>
                  <a:pt x="487" y="0"/>
                  <a:pt x="0" y="487"/>
                  <a:pt x="0" y="1076"/>
                </a:cubicBezTo>
                <a:cubicBezTo>
                  <a:pt x="0" y="1675"/>
                  <a:pt x="487" y="2152"/>
                  <a:pt x="1076" y="2152"/>
                </a:cubicBezTo>
                <a:cubicBezTo>
                  <a:pt x="1666" y="2152"/>
                  <a:pt x="2152" y="1675"/>
                  <a:pt x="2152" y="1076"/>
                </a:cubicBezTo>
                <a:cubicBezTo>
                  <a:pt x="2152" y="487"/>
                  <a:pt x="1666" y="0"/>
                  <a:pt x="107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217" name="Google Shape;217;p11"/>
          <p:cNvSpPr/>
          <p:nvPr/>
        </p:nvSpPr>
        <p:spPr>
          <a:xfrm rot="5400000" flipH="1">
            <a:off x="4800103" y="6550524"/>
            <a:ext cx="86285" cy="88078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9"/>
                  <a:pt x="216" y="955"/>
                  <a:pt x="478" y="955"/>
                </a:cubicBezTo>
                <a:cubicBezTo>
                  <a:pt x="740" y="955"/>
                  <a:pt x="955" y="749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218" name="Google Shape;218;p11"/>
          <p:cNvSpPr/>
          <p:nvPr/>
        </p:nvSpPr>
        <p:spPr>
          <a:xfrm rot="7199165" flipH="1">
            <a:off x="2417732" y="6325617"/>
            <a:ext cx="86287" cy="88078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9"/>
                  <a:pt x="216" y="955"/>
                  <a:pt x="478" y="955"/>
                </a:cubicBezTo>
                <a:cubicBezTo>
                  <a:pt x="740" y="955"/>
                  <a:pt x="955" y="749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219" name="Google Shape;219;p11"/>
          <p:cNvSpPr/>
          <p:nvPr/>
        </p:nvSpPr>
        <p:spPr>
          <a:xfrm rot="5400000" flipH="1">
            <a:off x="668510" y="5978253"/>
            <a:ext cx="86195" cy="87987"/>
          </a:xfrm>
          <a:custGeom>
            <a:avLst/>
            <a:gdLst/>
            <a:ahLst/>
            <a:cxnLst/>
            <a:rect l="l" t="t" r="r" b="b"/>
            <a:pathLst>
              <a:path w="955" h="955" extrusionOk="0">
                <a:moveTo>
                  <a:pt x="477" y="0"/>
                </a:moveTo>
                <a:cubicBezTo>
                  <a:pt x="215" y="0"/>
                  <a:pt x="0" y="215"/>
                  <a:pt x="0" y="477"/>
                </a:cubicBezTo>
                <a:cubicBezTo>
                  <a:pt x="0" y="739"/>
                  <a:pt x="215" y="955"/>
                  <a:pt x="477" y="955"/>
                </a:cubicBezTo>
                <a:cubicBezTo>
                  <a:pt x="749" y="955"/>
                  <a:pt x="955" y="739"/>
                  <a:pt x="955" y="477"/>
                </a:cubicBezTo>
                <a:cubicBezTo>
                  <a:pt x="955" y="215"/>
                  <a:pt x="749" y="0"/>
                  <a:pt x="47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220" name="Google Shape;220;p11"/>
          <p:cNvSpPr/>
          <p:nvPr/>
        </p:nvSpPr>
        <p:spPr>
          <a:xfrm rot="-5400000">
            <a:off x="425970" y="5516870"/>
            <a:ext cx="194323" cy="198361"/>
          </a:xfrm>
          <a:custGeom>
            <a:avLst/>
            <a:gdLst/>
            <a:ahLst/>
            <a:cxnLst/>
            <a:rect l="l" t="t" r="r" b="b"/>
            <a:pathLst>
              <a:path w="2153" h="2153" extrusionOk="0">
                <a:moveTo>
                  <a:pt x="1076" y="0"/>
                </a:moveTo>
                <a:cubicBezTo>
                  <a:pt x="487" y="0"/>
                  <a:pt x="0" y="487"/>
                  <a:pt x="0" y="1076"/>
                </a:cubicBezTo>
                <a:cubicBezTo>
                  <a:pt x="0" y="1675"/>
                  <a:pt x="487" y="2152"/>
                  <a:pt x="1076" y="2152"/>
                </a:cubicBezTo>
                <a:cubicBezTo>
                  <a:pt x="1666" y="2152"/>
                  <a:pt x="2152" y="1675"/>
                  <a:pt x="2152" y="1076"/>
                </a:cubicBezTo>
                <a:cubicBezTo>
                  <a:pt x="2152" y="487"/>
                  <a:pt x="1666" y="0"/>
                  <a:pt x="107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221" name="Google Shape;221;p11"/>
          <p:cNvSpPr/>
          <p:nvPr/>
        </p:nvSpPr>
        <p:spPr>
          <a:xfrm rot="-5400000">
            <a:off x="10005691" y="6229521"/>
            <a:ext cx="194323" cy="198361"/>
          </a:xfrm>
          <a:custGeom>
            <a:avLst/>
            <a:gdLst/>
            <a:ahLst/>
            <a:cxnLst/>
            <a:rect l="l" t="t" r="r" b="b"/>
            <a:pathLst>
              <a:path w="2153" h="2153" extrusionOk="0">
                <a:moveTo>
                  <a:pt x="1076" y="0"/>
                </a:moveTo>
                <a:cubicBezTo>
                  <a:pt x="487" y="0"/>
                  <a:pt x="0" y="487"/>
                  <a:pt x="0" y="1076"/>
                </a:cubicBezTo>
                <a:cubicBezTo>
                  <a:pt x="0" y="1675"/>
                  <a:pt x="487" y="2152"/>
                  <a:pt x="1076" y="2152"/>
                </a:cubicBezTo>
                <a:cubicBezTo>
                  <a:pt x="1666" y="2152"/>
                  <a:pt x="2152" y="1675"/>
                  <a:pt x="2152" y="1076"/>
                </a:cubicBezTo>
                <a:cubicBezTo>
                  <a:pt x="2152" y="487"/>
                  <a:pt x="1666" y="0"/>
                  <a:pt x="107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222" name="Google Shape;222;p11"/>
          <p:cNvSpPr/>
          <p:nvPr/>
        </p:nvSpPr>
        <p:spPr>
          <a:xfrm rot="5400000" flipH="1">
            <a:off x="12066499" y="6327624"/>
            <a:ext cx="69029" cy="70464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9"/>
                  <a:pt x="216" y="955"/>
                  <a:pt x="478" y="955"/>
                </a:cubicBezTo>
                <a:cubicBezTo>
                  <a:pt x="740" y="955"/>
                  <a:pt x="955" y="749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223" name="Google Shape;223;p11"/>
          <p:cNvSpPr/>
          <p:nvPr/>
        </p:nvSpPr>
        <p:spPr>
          <a:xfrm rot="5400000" flipH="1">
            <a:off x="11617376" y="6608973"/>
            <a:ext cx="86285" cy="88078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9"/>
                  <a:pt x="216" y="955"/>
                  <a:pt x="478" y="955"/>
                </a:cubicBezTo>
                <a:cubicBezTo>
                  <a:pt x="740" y="955"/>
                  <a:pt x="955" y="749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224" name="Google Shape;224;p11"/>
          <p:cNvSpPr/>
          <p:nvPr/>
        </p:nvSpPr>
        <p:spPr>
          <a:xfrm rot="5400000" flipH="1">
            <a:off x="2054112" y="6695640"/>
            <a:ext cx="51716" cy="52792"/>
          </a:xfrm>
          <a:custGeom>
            <a:avLst/>
            <a:gdLst/>
            <a:ahLst/>
            <a:cxnLst/>
            <a:rect l="l" t="t" r="r" b="b"/>
            <a:pathLst>
              <a:path w="955" h="955" extrusionOk="0">
                <a:moveTo>
                  <a:pt x="477" y="0"/>
                </a:moveTo>
                <a:cubicBezTo>
                  <a:pt x="215" y="0"/>
                  <a:pt x="0" y="215"/>
                  <a:pt x="0" y="477"/>
                </a:cubicBezTo>
                <a:cubicBezTo>
                  <a:pt x="0" y="739"/>
                  <a:pt x="215" y="955"/>
                  <a:pt x="477" y="955"/>
                </a:cubicBezTo>
                <a:cubicBezTo>
                  <a:pt x="749" y="955"/>
                  <a:pt x="955" y="739"/>
                  <a:pt x="955" y="477"/>
                </a:cubicBezTo>
                <a:cubicBezTo>
                  <a:pt x="955" y="215"/>
                  <a:pt x="749" y="0"/>
                  <a:pt x="47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225" name="Google Shape;225;p11"/>
          <p:cNvSpPr/>
          <p:nvPr/>
        </p:nvSpPr>
        <p:spPr>
          <a:xfrm rot="5400000" flipH="1">
            <a:off x="3844346" y="6455573"/>
            <a:ext cx="51716" cy="52792"/>
          </a:xfrm>
          <a:custGeom>
            <a:avLst/>
            <a:gdLst/>
            <a:ahLst/>
            <a:cxnLst/>
            <a:rect l="l" t="t" r="r" b="b"/>
            <a:pathLst>
              <a:path w="955" h="955" extrusionOk="0">
                <a:moveTo>
                  <a:pt x="477" y="0"/>
                </a:moveTo>
                <a:cubicBezTo>
                  <a:pt x="215" y="0"/>
                  <a:pt x="0" y="215"/>
                  <a:pt x="0" y="477"/>
                </a:cubicBezTo>
                <a:cubicBezTo>
                  <a:pt x="0" y="739"/>
                  <a:pt x="215" y="955"/>
                  <a:pt x="477" y="955"/>
                </a:cubicBezTo>
                <a:cubicBezTo>
                  <a:pt x="749" y="955"/>
                  <a:pt x="955" y="739"/>
                  <a:pt x="955" y="477"/>
                </a:cubicBezTo>
                <a:cubicBezTo>
                  <a:pt x="955" y="215"/>
                  <a:pt x="749" y="0"/>
                  <a:pt x="47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5">
  <p:cSld name="CUSTOM_4_1_1_1_1">
    <p:spTree>
      <p:nvGrpSpPr>
        <p:cNvPr id="1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Google Shape;414;p24"/>
          <p:cNvSpPr/>
          <p:nvPr/>
        </p:nvSpPr>
        <p:spPr>
          <a:xfrm rot="10800000" flipH="1">
            <a:off x="39" y="5679044"/>
            <a:ext cx="4010152" cy="1178945"/>
          </a:xfrm>
          <a:custGeom>
            <a:avLst/>
            <a:gdLst/>
            <a:ahLst/>
            <a:cxnLst/>
            <a:rect l="l" t="t" r="r" b="b"/>
            <a:pathLst>
              <a:path w="77596" h="17648" extrusionOk="0">
                <a:moveTo>
                  <a:pt x="0" y="0"/>
                </a:moveTo>
                <a:lnTo>
                  <a:pt x="0" y="17265"/>
                </a:lnTo>
                <a:cubicBezTo>
                  <a:pt x="929" y="17521"/>
                  <a:pt x="1890" y="17648"/>
                  <a:pt x="2769" y="17648"/>
                </a:cubicBezTo>
                <a:cubicBezTo>
                  <a:pt x="3369" y="17648"/>
                  <a:pt x="3931" y="17589"/>
                  <a:pt x="4417" y="17471"/>
                </a:cubicBezTo>
                <a:cubicBezTo>
                  <a:pt x="7645" y="16694"/>
                  <a:pt x="10069" y="14065"/>
                  <a:pt x="12614" y="11894"/>
                </a:cubicBezTo>
                <a:cubicBezTo>
                  <a:pt x="14644" y="10169"/>
                  <a:pt x="17188" y="8633"/>
                  <a:pt x="19719" y="8633"/>
                </a:cubicBezTo>
                <a:cubicBezTo>
                  <a:pt x="20374" y="8633"/>
                  <a:pt x="21028" y="8736"/>
                  <a:pt x="21673" y="8965"/>
                </a:cubicBezTo>
                <a:cubicBezTo>
                  <a:pt x="23207" y="9517"/>
                  <a:pt x="24433" y="10715"/>
                  <a:pt x="25846" y="11538"/>
                </a:cubicBezTo>
                <a:cubicBezTo>
                  <a:pt x="27257" y="12366"/>
                  <a:pt x="28860" y="12756"/>
                  <a:pt x="30473" y="12756"/>
                </a:cubicBezTo>
                <a:cubicBezTo>
                  <a:pt x="33804" y="12756"/>
                  <a:pt x="37175" y="11092"/>
                  <a:pt x="38966" y="8179"/>
                </a:cubicBezTo>
                <a:cubicBezTo>
                  <a:pt x="39396" y="7468"/>
                  <a:pt x="39827" y="6635"/>
                  <a:pt x="40622" y="6420"/>
                </a:cubicBezTo>
                <a:cubicBezTo>
                  <a:pt x="40758" y="6381"/>
                  <a:pt x="40894" y="6364"/>
                  <a:pt x="41029" y="6364"/>
                </a:cubicBezTo>
                <a:cubicBezTo>
                  <a:pt x="41615" y="6364"/>
                  <a:pt x="42196" y="6685"/>
                  <a:pt x="42728" y="6981"/>
                </a:cubicBezTo>
                <a:cubicBezTo>
                  <a:pt x="47006" y="9329"/>
                  <a:pt x="51852" y="10503"/>
                  <a:pt x="56697" y="10503"/>
                </a:cubicBezTo>
                <a:cubicBezTo>
                  <a:pt x="61528" y="10503"/>
                  <a:pt x="66358" y="9336"/>
                  <a:pt x="70623" y="7000"/>
                </a:cubicBezTo>
                <a:cubicBezTo>
                  <a:pt x="73010" y="5699"/>
                  <a:pt x="75265" y="4015"/>
                  <a:pt x="76725" y="1684"/>
                </a:cubicBezTo>
                <a:cubicBezTo>
                  <a:pt x="77062" y="1151"/>
                  <a:pt x="77352" y="590"/>
                  <a:pt x="77595" y="9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415" name="Google Shape;415;p24"/>
          <p:cNvSpPr txBox="1">
            <a:spLocks noGrp="1"/>
          </p:cNvSpPr>
          <p:nvPr>
            <p:ph type="title"/>
          </p:nvPr>
        </p:nvSpPr>
        <p:spPr>
          <a:xfrm flipH="1">
            <a:off x="7918171" y="1328400"/>
            <a:ext cx="3319936" cy="88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416" name="Google Shape;416;p24"/>
          <p:cNvSpPr txBox="1">
            <a:spLocks noGrp="1"/>
          </p:cNvSpPr>
          <p:nvPr>
            <p:ph type="subTitle" idx="1"/>
          </p:nvPr>
        </p:nvSpPr>
        <p:spPr>
          <a:xfrm flipH="1">
            <a:off x="7918149" y="2211233"/>
            <a:ext cx="3319936" cy="131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2133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2133"/>
            </a:lvl2pPr>
            <a:lvl3pPr lvl="2" rtl="0">
              <a:spcBef>
                <a:spcPts val="2133"/>
              </a:spcBef>
              <a:spcAft>
                <a:spcPts val="0"/>
              </a:spcAft>
              <a:buSzPts val="1600"/>
              <a:buChar char="■"/>
              <a:defRPr sz="2133"/>
            </a:lvl3pPr>
            <a:lvl4pPr lvl="3" rtl="0">
              <a:spcBef>
                <a:spcPts val="2133"/>
              </a:spcBef>
              <a:spcAft>
                <a:spcPts val="0"/>
              </a:spcAft>
              <a:buSzPts val="1600"/>
              <a:buChar char="●"/>
              <a:defRPr sz="2133"/>
            </a:lvl4pPr>
            <a:lvl5pPr lvl="4" rtl="0">
              <a:spcBef>
                <a:spcPts val="2133"/>
              </a:spcBef>
              <a:spcAft>
                <a:spcPts val="0"/>
              </a:spcAft>
              <a:buSzPts val="1600"/>
              <a:buChar char="○"/>
              <a:defRPr sz="2133"/>
            </a:lvl5pPr>
            <a:lvl6pPr lvl="5" rtl="0">
              <a:spcBef>
                <a:spcPts val="2133"/>
              </a:spcBef>
              <a:spcAft>
                <a:spcPts val="0"/>
              </a:spcAft>
              <a:buSzPts val="1600"/>
              <a:buChar char="■"/>
              <a:defRPr sz="2133"/>
            </a:lvl6pPr>
            <a:lvl7pPr lvl="6" rtl="0">
              <a:spcBef>
                <a:spcPts val="2133"/>
              </a:spcBef>
              <a:spcAft>
                <a:spcPts val="0"/>
              </a:spcAft>
              <a:buSzPts val="1600"/>
              <a:buChar char="●"/>
              <a:defRPr sz="2133"/>
            </a:lvl7pPr>
            <a:lvl8pPr lvl="7" rtl="0">
              <a:spcBef>
                <a:spcPts val="2133"/>
              </a:spcBef>
              <a:spcAft>
                <a:spcPts val="0"/>
              </a:spcAft>
              <a:buSzPts val="1600"/>
              <a:buChar char="○"/>
              <a:defRPr sz="2133"/>
            </a:lvl8pPr>
            <a:lvl9pPr lvl="8" rtl="0">
              <a:spcBef>
                <a:spcPts val="2133"/>
              </a:spcBef>
              <a:spcAft>
                <a:spcPts val="2133"/>
              </a:spcAft>
              <a:buSzPts val="1600"/>
              <a:buChar char="■"/>
              <a:defRPr sz="2133"/>
            </a:lvl9pPr>
          </a:lstStyle>
          <a:p>
            <a:endParaRPr/>
          </a:p>
        </p:txBody>
      </p:sp>
      <p:sp>
        <p:nvSpPr>
          <p:cNvPr id="417" name="Google Shape;417;p24"/>
          <p:cNvSpPr txBox="1">
            <a:spLocks noGrp="1"/>
          </p:cNvSpPr>
          <p:nvPr>
            <p:ph type="subTitle" idx="2"/>
          </p:nvPr>
        </p:nvSpPr>
        <p:spPr>
          <a:xfrm flipH="1">
            <a:off x="950719" y="3213817"/>
            <a:ext cx="3319936" cy="131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2133"/>
            </a:lvl1pPr>
            <a:lvl2pPr lvl="1" rtl="0">
              <a:spcBef>
                <a:spcPts val="2133"/>
              </a:spcBef>
              <a:spcAft>
                <a:spcPts val="0"/>
              </a:spcAft>
              <a:buSzPts val="1600"/>
              <a:buChar char="○"/>
              <a:defRPr sz="2133"/>
            </a:lvl2pPr>
            <a:lvl3pPr lvl="2" rtl="0">
              <a:spcBef>
                <a:spcPts val="2133"/>
              </a:spcBef>
              <a:spcAft>
                <a:spcPts val="0"/>
              </a:spcAft>
              <a:buSzPts val="1600"/>
              <a:buChar char="■"/>
              <a:defRPr sz="2133"/>
            </a:lvl3pPr>
            <a:lvl4pPr lvl="3" rtl="0">
              <a:spcBef>
                <a:spcPts val="2133"/>
              </a:spcBef>
              <a:spcAft>
                <a:spcPts val="0"/>
              </a:spcAft>
              <a:buSzPts val="1600"/>
              <a:buChar char="●"/>
              <a:defRPr sz="2133"/>
            </a:lvl4pPr>
            <a:lvl5pPr lvl="4" rtl="0">
              <a:spcBef>
                <a:spcPts val="2133"/>
              </a:spcBef>
              <a:spcAft>
                <a:spcPts val="0"/>
              </a:spcAft>
              <a:buSzPts val="1600"/>
              <a:buChar char="○"/>
              <a:defRPr sz="2133"/>
            </a:lvl5pPr>
            <a:lvl6pPr lvl="5" rtl="0">
              <a:spcBef>
                <a:spcPts val="2133"/>
              </a:spcBef>
              <a:spcAft>
                <a:spcPts val="0"/>
              </a:spcAft>
              <a:buSzPts val="1600"/>
              <a:buChar char="■"/>
              <a:defRPr sz="2133"/>
            </a:lvl6pPr>
            <a:lvl7pPr lvl="6" rtl="0">
              <a:spcBef>
                <a:spcPts val="2133"/>
              </a:spcBef>
              <a:spcAft>
                <a:spcPts val="0"/>
              </a:spcAft>
              <a:buSzPts val="1600"/>
              <a:buChar char="●"/>
              <a:defRPr sz="2133"/>
            </a:lvl7pPr>
            <a:lvl8pPr lvl="7" rtl="0">
              <a:spcBef>
                <a:spcPts val="2133"/>
              </a:spcBef>
              <a:spcAft>
                <a:spcPts val="0"/>
              </a:spcAft>
              <a:buSzPts val="1600"/>
              <a:buChar char="○"/>
              <a:defRPr sz="2133"/>
            </a:lvl8pPr>
            <a:lvl9pPr lvl="8" rtl="0">
              <a:spcBef>
                <a:spcPts val="2133"/>
              </a:spcBef>
              <a:spcAft>
                <a:spcPts val="2133"/>
              </a:spcAft>
              <a:buSzPts val="1600"/>
              <a:buChar char="■"/>
              <a:defRPr sz="2133"/>
            </a:lvl9pPr>
          </a:lstStyle>
          <a:p>
            <a:endParaRPr/>
          </a:p>
        </p:txBody>
      </p:sp>
      <p:sp>
        <p:nvSpPr>
          <p:cNvPr id="418" name="Google Shape;418;p24"/>
          <p:cNvSpPr txBox="1">
            <a:spLocks noGrp="1"/>
          </p:cNvSpPr>
          <p:nvPr>
            <p:ph type="subTitle" idx="3"/>
          </p:nvPr>
        </p:nvSpPr>
        <p:spPr>
          <a:xfrm flipH="1">
            <a:off x="950719" y="2330984"/>
            <a:ext cx="3319936" cy="88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Font typeface="Chewy"/>
              <a:buNone/>
              <a:defRPr sz="4799" b="1">
                <a:latin typeface="Chewy"/>
                <a:ea typeface="Chewy"/>
                <a:cs typeface="Chewy"/>
                <a:sym typeface="Chewy"/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SzPts val="3600"/>
              <a:buFont typeface="Chewy"/>
              <a:buNone/>
              <a:defRPr sz="4799">
                <a:latin typeface="Chewy"/>
                <a:ea typeface="Chewy"/>
                <a:cs typeface="Chewy"/>
                <a:sym typeface="Chewy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3600"/>
              <a:buFont typeface="Chewy"/>
              <a:buNone/>
              <a:defRPr sz="4799">
                <a:latin typeface="Chewy"/>
                <a:ea typeface="Chewy"/>
                <a:cs typeface="Chewy"/>
                <a:sym typeface="Chewy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3600"/>
              <a:buFont typeface="Chewy"/>
              <a:buNone/>
              <a:defRPr sz="4799">
                <a:latin typeface="Chewy"/>
                <a:ea typeface="Chewy"/>
                <a:cs typeface="Chewy"/>
                <a:sym typeface="Chewy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3600"/>
              <a:buFont typeface="Chewy"/>
              <a:buNone/>
              <a:defRPr sz="4799">
                <a:latin typeface="Chewy"/>
                <a:ea typeface="Chewy"/>
                <a:cs typeface="Chewy"/>
                <a:sym typeface="Chewy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3600"/>
              <a:buFont typeface="Chewy"/>
              <a:buNone/>
              <a:defRPr sz="4799">
                <a:latin typeface="Chewy"/>
                <a:ea typeface="Chewy"/>
                <a:cs typeface="Chewy"/>
                <a:sym typeface="Chewy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3600"/>
              <a:buFont typeface="Chewy"/>
              <a:buNone/>
              <a:defRPr sz="4799">
                <a:latin typeface="Chewy"/>
                <a:ea typeface="Chewy"/>
                <a:cs typeface="Chewy"/>
                <a:sym typeface="Chewy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3600"/>
              <a:buFont typeface="Chewy"/>
              <a:buNone/>
              <a:defRPr sz="4799">
                <a:latin typeface="Chewy"/>
                <a:ea typeface="Chewy"/>
                <a:cs typeface="Chewy"/>
                <a:sym typeface="Chewy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3600"/>
              <a:buFont typeface="Chewy"/>
              <a:buNone/>
              <a:defRPr sz="4799">
                <a:latin typeface="Chewy"/>
                <a:ea typeface="Chewy"/>
                <a:cs typeface="Chewy"/>
                <a:sym typeface="Chewy"/>
              </a:defRPr>
            </a:lvl9pPr>
          </a:lstStyle>
          <a:p>
            <a:endParaRPr/>
          </a:p>
        </p:txBody>
      </p:sp>
      <p:sp>
        <p:nvSpPr>
          <p:cNvPr id="419" name="Google Shape;419;p24"/>
          <p:cNvSpPr txBox="1">
            <a:spLocks noGrp="1"/>
          </p:cNvSpPr>
          <p:nvPr>
            <p:ph type="subTitle" idx="4"/>
          </p:nvPr>
        </p:nvSpPr>
        <p:spPr>
          <a:xfrm flipH="1">
            <a:off x="7918138" y="4484533"/>
            <a:ext cx="3319936" cy="131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2133"/>
            </a:lvl1pPr>
            <a:lvl2pPr lvl="1" rtl="0">
              <a:spcBef>
                <a:spcPts val="2133"/>
              </a:spcBef>
              <a:spcAft>
                <a:spcPts val="0"/>
              </a:spcAft>
              <a:buSzPts val="1600"/>
              <a:buChar char="○"/>
              <a:defRPr sz="2133"/>
            </a:lvl2pPr>
            <a:lvl3pPr lvl="2" rtl="0">
              <a:spcBef>
                <a:spcPts val="2133"/>
              </a:spcBef>
              <a:spcAft>
                <a:spcPts val="0"/>
              </a:spcAft>
              <a:buSzPts val="1600"/>
              <a:buChar char="■"/>
              <a:defRPr sz="2133"/>
            </a:lvl3pPr>
            <a:lvl4pPr lvl="3" rtl="0">
              <a:spcBef>
                <a:spcPts val="2133"/>
              </a:spcBef>
              <a:spcAft>
                <a:spcPts val="0"/>
              </a:spcAft>
              <a:buSzPts val="1600"/>
              <a:buChar char="●"/>
              <a:defRPr sz="2133"/>
            </a:lvl4pPr>
            <a:lvl5pPr lvl="4" rtl="0">
              <a:spcBef>
                <a:spcPts val="2133"/>
              </a:spcBef>
              <a:spcAft>
                <a:spcPts val="0"/>
              </a:spcAft>
              <a:buSzPts val="1600"/>
              <a:buChar char="○"/>
              <a:defRPr sz="2133"/>
            </a:lvl5pPr>
            <a:lvl6pPr lvl="5" rtl="0">
              <a:spcBef>
                <a:spcPts val="2133"/>
              </a:spcBef>
              <a:spcAft>
                <a:spcPts val="0"/>
              </a:spcAft>
              <a:buSzPts val="1600"/>
              <a:buChar char="■"/>
              <a:defRPr sz="2133"/>
            </a:lvl6pPr>
            <a:lvl7pPr lvl="6" rtl="0">
              <a:spcBef>
                <a:spcPts val="2133"/>
              </a:spcBef>
              <a:spcAft>
                <a:spcPts val="0"/>
              </a:spcAft>
              <a:buSzPts val="1600"/>
              <a:buChar char="●"/>
              <a:defRPr sz="2133"/>
            </a:lvl7pPr>
            <a:lvl8pPr lvl="7" rtl="0">
              <a:spcBef>
                <a:spcPts val="2133"/>
              </a:spcBef>
              <a:spcAft>
                <a:spcPts val="0"/>
              </a:spcAft>
              <a:buSzPts val="1600"/>
              <a:buChar char="○"/>
              <a:defRPr sz="2133"/>
            </a:lvl8pPr>
            <a:lvl9pPr lvl="8" rtl="0">
              <a:spcBef>
                <a:spcPts val="2133"/>
              </a:spcBef>
              <a:spcAft>
                <a:spcPts val="2133"/>
              </a:spcAft>
              <a:buSzPts val="1600"/>
              <a:buChar char="■"/>
              <a:defRPr sz="2133"/>
            </a:lvl9pPr>
          </a:lstStyle>
          <a:p>
            <a:endParaRPr/>
          </a:p>
        </p:txBody>
      </p:sp>
      <p:sp>
        <p:nvSpPr>
          <p:cNvPr id="420" name="Google Shape;420;p24"/>
          <p:cNvSpPr txBox="1">
            <a:spLocks noGrp="1"/>
          </p:cNvSpPr>
          <p:nvPr>
            <p:ph type="subTitle" idx="5"/>
          </p:nvPr>
        </p:nvSpPr>
        <p:spPr>
          <a:xfrm flipH="1">
            <a:off x="7918138" y="3601700"/>
            <a:ext cx="3319936" cy="88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Font typeface="Chewy"/>
              <a:buNone/>
              <a:defRPr sz="4799" b="1">
                <a:latin typeface="Chewy"/>
                <a:ea typeface="Chewy"/>
                <a:cs typeface="Chewy"/>
                <a:sym typeface="Chewy"/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SzPts val="3600"/>
              <a:buFont typeface="Chewy"/>
              <a:buNone/>
              <a:defRPr sz="4799">
                <a:latin typeface="Chewy"/>
                <a:ea typeface="Chewy"/>
                <a:cs typeface="Chewy"/>
                <a:sym typeface="Chewy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3600"/>
              <a:buFont typeface="Chewy"/>
              <a:buNone/>
              <a:defRPr sz="4799">
                <a:latin typeface="Chewy"/>
                <a:ea typeface="Chewy"/>
                <a:cs typeface="Chewy"/>
                <a:sym typeface="Chewy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3600"/>
              <a:buFont typeface="Chewy"/>
              <a:buNone/>
              <a:defRPr sz="4799">
                <a:latin typeface="Chewy"/>
                <a:ea typeface="Chewy"/>
                <a:cs typeface="Chewy"/>
                <a:sym typeface="Chewy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3600"/>
              <a:buFont typeface="Chewy"/>
              <a:buNone/>
              <a:defRPr sz="4799">
                <a:latin typeface="Chewy"/>
                <a:ea typeface="Chewy"/>
                <a:cs typeface="Chewy"/>
                <a:sym typeface="Chewy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3600"/>
              <a:buFont typeface="Chewy"/>
              <a:buNone/>
              <a:defRPr sz="4799">
                <a:latin typeface="Chewy"/>
                <a:ea typeface="Chewy"/>
                <a:cs typeface="Chewy"/>
                <a:sym typeface="Chewy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3600"/>
              <a:buFont typeface="Chewy"/>
              <a:buNone/>
              <a:defRPr sz="4799">
                <a:latin typeface="Chewy"/>
                <a:ea typeface="Chewy"/>
                <a:cs typeface="Chewy"/>
                <a:sym typeface="Chewy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3600"/>
              <a:buFont typeface="Chewy"/>
              <a:buNone/>
              <a:defRPr sz="4799">
                <a:latin typeface="Chewy"/>
                <a:ea typeface="Chewy"/>
                <a:cs typeface="Chewy"/>
                <a:sym typeface="Chewy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3600"/>
              <a:buFont typeface="Chewy"/>
              <a:buNone/>
              <a:defRPr sz="4799">
                <a:latin typeface="Chewy"/>
                <a:ea typeface="Chewy"/>
                <a:cs typeface="Chewy"/>
                <a:sym typeface="Chewy"/>
              </a:defRPr>
            </a:lvl9pPr>
          </a:lstStyle>
          <a:p>
            <a:endParaRPr/>
          </a:p>
        </p:txBody>
      </p:sp>
      <p:sp>
        <p:nvSpPr>
          <p:cNvPr id="421" name="Google Shape;421;p24"/>
          <p:cNvSpPr/>
          <p:nvPr/>
        </p:nvSpPr>
        <p:spPr>
          <a:xfrm rot="5400000" flipH="1">
            <a:off x="1908723" y="-1787047"/>
            <a:ext cx="770395" cy="4344507"/>
          </a:xfrm>
          <a:custGeom>
            <a:avLst/>
            <a:gdLst/>
            <a:ahLst/>
            <a:cxnLst/>
            <a:rect l="l" t="t" r="r" b="b"/>
            <a:pathLst>
              <a:path w="17937" h="101179" extrusionOk="0">
                <a:moveTo>
                  <a:pt x="15789" y="1"/>
                </a:moveTo>
                <a:cubicBezTo>
                  <a:pt x="9598" y="1"/>
                  <a:pt x="4255" y="10891"/>
                  <a:pt x="3419" y="15108"/>
                </a:cubicBezTo>
                <a:cubicBezTo>
                  <a:pt x="1441" y="24959"/>
                  <a:pt x="9045" y="32564"/>
                  <a:pt x="10389" y="41820"/>
                </a:cubicBezTo>
                <a:cubicBezTo>
                  <a:pt x="11522" y="49598"/>
                  <a:pt x="10505" y="57548"/>
                  <a:pt x="7451" y="64807"/>
                </a:cubicBezTo>
                <a:cubicBezTo>
                  <a:pt x="4974" y="70587"/>
                  <a:pt x="1153" y="76022"/>
                  <a:pt x="653" y="82282"/>
                </a:cubicBezTo>
                <a:cubicBezTo>
                  <a:pt x="0" y="90348"/>
                  <a:pt x="8815" y="100929"/>
                  <a:pt x="17936" y="101178"/>
                </a:cubicBezTo>
                <a:lnTo>
                  <a:pt x="17706" y="359"/>
                </a:lnTo>
                <a:cubicBezTo>
                  <a:pt x="17061" y="114"/>
                  <a:pt x="16420" y="1"/>
                  <a:pt x="15789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422" name="Google Shape;422;p24"/>
          <p:cNvSpPr/>
          <p:nvPr/>
        </p:nvSpPr>
        <p:spPr>
          <a:xfrm flipH="1">
            <a:off x="44" y="-9244"/>
            <a:ext cx="744280" cy="3558103"/>
          </a:xfrm>
          <a:custGeom>
            <a:avLst/>
            <a:gdLst/>
            <a:ahLst/>
            <a:cxnLst/>
            <a:rect l="l" t="t" r="r" b="b"/>
            <a:pathLst>
              <a:path w="4970" h="27887" extrusionOk="0">
                <a:moveTo>
                  <a:pt x="4970" y="0"/>
                </a:moveTo>
                <a:lnTo>
                  <a:pt x="3753" y="10"/>
                </a:lnTo>
                <a:cubicBezTo>
                  <a:pt x="2611" y="852"/>
                  <a:pt x="1320" y="1442"/>
                  <a:pt x="581" y="3145"/>
                </a:cubicBezTo>
                <a:cubicBezTo>
                  <a:pt x="85" y="4296"/>
                  <a:pt x="1" y="5961"/>
                  <a:pt x="590" y="6991"/>
                </a:cubicBezTo>
                <a:cubicBezTo>
                  <a:pt x="1030" y="7749"/>
                  <a:pt x="1704" y="8011"/>
                  <a:pt x="2312" y="8385"/>
                </a:cubicBezTo>
                <a:cubicBezTo>
                  <a:pt x="2920" y="8759"/>
                  <a:pt x="3557" y="9433"/>
                  <a:pt x="3622" y="10434"/>
                </a:cubicBezTo>
                <a:cubicBezTo>
                  <a:pt x="3669" y="11099"/>
                  <a:pt x="3454" y="11735"/>
                  <a:pt x="3379" y="12390"/>
                </a:cubicBezTo>
                <a:cubicBezTo>
                  <a:pt x="3266" y="13476"/>
                  <a:pt x="3978" y="14458"/>
                  <a:pt x="4043" y="15403"/>
                </a:cubicBezTo>
                <a:cubicBezTo>
                  <a:pt x="4155" y="17088"/>
                  <a:pt x="2546" y="18604"/>
                  <a:pt x="1816" y="20550"/>
                </a:cubicBezTo>
                <a:cubicBezTo>
                  <a:pt x="1535" y="21308"/>
                  <a:pt x="1348" y="25295"/>
                  <a:pt x="2265" y="27887"/>
                </a:cubicBezTo>
                <a:lnTo>
                  <a:pt x="4970" y="27887"/>
                </a:lnTo>
                <a:lnTo>
                  <a:pt x="497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423" name="Google Shape;423;p24"/>
          <p:cNvSpPr/>
          <p:nvPr/>
        </p:nvSpPr>
        <p:spPr>
          <a:xfrm rot="10800000">
            <a:off x="1348753" y="419298"/>
            <a:ext cx="85225" cy="85247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0"/>
                  <a:pt x="216" y="955"/>
                  <a:pt x="478" y="955"/>
                </a:cubicBezTo>
                <a:cubicBezTo>
                  <a:pt x="740" y="955"/>
                  <a:pt x="955" y="740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424" name="Google Shape;424;p24"/>
          <p:cNvSpPr/>
          <p:nvPr/>
        </p:nvSpPr>
        <p:spPr>
          <a:xfrm rot="10800000">
            <a:off x="782055" y="8"/>
            <a:ext cx="191130" cy="123589"/>
          </a:xfrm>
          <a:custGeom>
            <a:avLst/>
            <a:gdLst/>
            <a:ahLst/>
            <a:cxnLst/>
            <a:rect l="l" t="t" r="r" b="b"/>
            <a:pathLst>
              <a:path w="2144" h="1386" extrusionOk="0">
                <a:moveTo>
                  <a:pt x="1067" y="1"/>
                </a:moveTo>
                <a:cubicBezTo>
                  <a:pt x="487" y="1"/>
                  <a:pt x="19" y="459"/>
                  <a:pt x="0" y="1039"/>
                </a:cubicBezTo>
                <a:cubicBezTo>
                  <a:pt x="0" y="1152"/>
                  <a:pt x="19" y="1273"/>
                  <a:pt x="56" y="1386"/>
                </a:cubicBezTo>
                <a:lnTo>
                  <a:pt x="2078" y="1386"/>
                </a:lnTo>
                <a:cubicBezTo>
                  <a:pt x="2115" y="1273"/>
                  <a:pt x="2134" y="1152"/>
                  <a:pt x="2143" y="1039"/>
                </a:cubicBezTo>
                <a:cubicBezTo>
                  <a:pt x="2124" y="459"/>
                  <a:pt x="1647" y="1"/>
                  <a:pt x="106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425" name="Google Shape;425;p24"/>
          <p:cNvSpPr/>
          <p:nvPr/>
        </p:nvSpPr>
        <p:spPr>
          <a:xfrm rot="10800000">
            <a:off x="4186949" y="6527455"/>
            <a:ext cx="145194" cy="145232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0"/>
                  <a:pt x="216" y="955"/>
                  <a:pt x="478" y="955"/>
                </a:cubicBezTo>
                <a:cubicBezTo>
                  <a:pt x="740" y="955"/>
                  <a:pt x="955" y="740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426" name="Google Shape;426;p24"/>
          <p:cNvSpPr/>
          <p:nvPr/>
        </p:nvSpPr>
        <p:spPr>
          <a:xfrm rot="5400000" flipH="1">
            <a:off x="337538" y="5188057"/>
            <a:ext cx="147399" cy="147360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0"/>
                  <a:pt x="216" y="955"/>
                  <a:pt x="478" y="955"/>
                </a:cubicBezTo>
                <a:cubicBezTo>
                  <a:pt x="740" y="955"/>
                  <a:pt x="955" y="740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427" name="Google Shape;427;p24"/>
          <p:cNvSpPr/>
          <p:nvPr/>
        </p:nvSpPr>
        <p:spPr>
          <a:xfrm rot="5400000">
            <a:off x="-769340" y="3221797"/>
            <a:ext cx="2174605" cy="635881"/>
          </a:xfrm>
          <a:custGeom>
            <a:avLst/>
            <a:gdLst/>
            <a:ahLst/>
            <a:cxnLst/>
            <a:rect l="l" t="t" r="r" b="b"/>
            <a:pathLst>
              <a:path w="15422" h="9284" extrusionOk="0">
                <a:moveTo>
                  <a:pt x="8192" y="0"/>
                </a:moveTo>
                <a:cubicBezTo>
                  <a:pt x="7849" y="0"/>
                  <a:pt x="7501" y="25"/>
                  <a:pt x="7150" y="75"/>
                </a:cubicBezTo>
                <a:cubicBezTo>
                  <a:pt x="2789" y="712"/>
                  <a:pt x="0" y="5054"/>
                  <a:pt x="1236" y="9284"/>
                </a:cubicBezTo>
                <a:lnTo>
                  <a:pt x="15132" y="9284"/>
                </a:lnTo>
                <a:cubicBezTo>
                  <a:pt x="15328" y="8619"/>
                  <a:pt x="15422" y="7936"/>
                  <a:pt x="15422" y="7244"/>
                </a:cubicBezTo>
                <a:cubicBezTo>
                  <a:pt x="15422" y="3191"/>
                  <a:pt x="12115" y="0"/>
                  <a:pt x="819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428" name="Google Shape;428;p24"/>
          <p:cNvSpPr/>
          <p:nvPr/>
        </p:nvSpPr>
        <p:spPr>
          <a:xfrm rot="5400000">
            <a:off x="337500" y="3548909"/>
            <a:ext cx="69373" cy="69286"/>
          </a:xfrm>
          <a:custGeom>
            <a:avLst/>
            <a:gdLst/>
            <a:ahLst/>
            <a:cxnLst/>
            <a:rect l="l" t="t" r="r" b="b"/>
            <a:pathLst>
              <a:path w="956" h="955" extrusionOk="0">
                <a:moveTo>
                  <a:pt x="478" y="0"/>
                </a:moveTo>
                <a:cubicBezTo>
                  <a:pt x="216" y="0"/>
                  <a:pt x="1" y="206"/>
                  <a:pt x="1" y="477"/>
                </a:cubicBezTo>
                <a:cubicBezTo>
                  <a:pt x="1" y="739"/>
                  <a:pt x="216" y="955"/>
                  <a:pt x="478" y="955"/>
                </a:cubicBezTo>
                <a:cubicBezTo>
                  <a:pt x="740" y="955"/>
                  <a:pt x="955" y="739"/>
                  <a:pt x="955" y="477"/>
                </a:cubicBezTo>
                <a:cubicBezTo>
                  <a:pt x="955" y="206"/>
                  <a:pt x="740" y="0"/>
                  <a:pt x="47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429" name="Google Shape;429;p24"/>
          <p:cNvSpPr/>
          <p:nvPr/>
        </p:nvSpPr>
        <p:spPr>
          <a:xfrm rot="5400000">
            <a:off x="107941" y="3111912"/>
            <a:ext cx="155583" cy="156275"/>
          </a:xfrm>
          <a:custGeom>
            <a:avLst/>
            <a:gdLst/>
            <a:ahLst/>
            <a:cxnLst/>
            <a:rect l="l" t="t" r="r" b="b"/>
            <a:pathLst>
              <a:path w="2144" h="2154" extrusionOk="0">
                <a:moveTo>
                  <a:pt x="1067" y="1"/>
                </a:moveTo>
                <a:cubicBezTo>
                  <a:pt x="478" y="1"/>
                  <a:pt x="1" y="488"/>
                  <a:pt x="1" y="1077"/>
                </a:cubicBezTo>
                <a:cubicBezTo>
                  <a:pt x="1" y="1667"/>
                  <a:pt x="478" y="2153"/>
                  <a:pt x="1067" y="2153"/>
                </a:cubicBezTo>
                <a:cubicBezTo>
                  <a:pt x="1666" y="2153"/>
                  <a:pt x="2144" y="1667"/>
                  <a:pt x="2144" y="1077"/>
                </a:cubicBezTo>
                <a:cubicBezTo>
                  <a:pt x="2144" y="488"/>
                  <a:pt x="1666" y="1"/>
                  <a:pt x="106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430" name="Google Shape;430;p24"/>
          <p:cNvSpPr/>
          <p:nvPr/>
        </p:nvSpPr>
        <p:spPr>
          <a:xfrm>
            <a:off x="-671419" y="-775256"/>
            <a:ext cx="1338052" cy="1549600"/>
          </a:xfrm>
          <a:prstGeom prst="pie">
            <a:avLst>
              <a:gd name="adj1" fmla="val 0"/>
              <a:gd name="adj2" fmla="val 539893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431" name="Google Shape;431;p24"/>
          <p:cNvSpPr/>
          <p:nvPr/>
        </p:nvSpPr>
        <p:spPr>
          <a:xfrm rot="5400000">
            <a:off x="-1059292" y="4429019"/>
            <a:ext cx="3488292" cy="1369716"/>
          </a:xfrm>
          <a:custGeom>
            <a:avLst/>
            <a:gdLst/>
            <a:ahLst/>
            <a:cxnLst/>
            <a:rect l="l" t="t" r="r" b="b"/>
            <a:pathLst>
              <a:path w="44020" h="17350" extrusionOk="0">
                <a:moveTo>
                  <a:pt x="44019" y="0"/>
                </a:moveTo>
                <a:cubicBezTo>
                  <a:pt x="43757" y="749"/>
                  <a:pt x="43542" y="1525"/>
                  <a:pt x="43299" y="2293"/>
                </a:cubicBezTo>
                <a:cubicBezTo>
                  <a:pt x="43168" y="2723"/>
                  <a:pt x="43027" y="3154"/>
                  <a:pt x="42868" y="3575"/>
                </a:cubicBezTo>
                <a:cubicBezTo>
                  <a:pt x="42195" y="5343"/>
                  <a:pt x="41016" y="7093"/>
                  <a:pt x="39209" y="7608"/>
                </a:cubicBezTo>
                <a:cubicBezTo>
                  <a:pt x="38660" y="7768"/>
                  <a:pt x="38092" y="7800"/>
                  <a:pt x="37518" y="7800"/>
                </a:cubicBezTo>
                <a:cubicBezTo>
                  <a:pt x="37130" y="7800"/>
                  <a:pt x="36739" y="7786"/>
                  <a:pt x="36348" y="7786"/>
                </a:cubicBezTo>
                <a:cubicBezTo>
                  <a:pt x="36000" y="7786"/>
                  <a:pt x="35652" y="7797"/>
                  <a:pt x="35307" y="7842"/>
                </a:cubicBezTo>
                <a:cubicBezTo>
                  <a:pt x="31826" y="8291"/>
                  <a:pt x="29599" y="11856"/>
                  <a:pt x="26324" y="13120"/>
                </a:cubicBezTo>
                <a:cubicBezTo>
                  <a:pt x="25294" y="13518"/>
                  <a:pt x="24237" y="13667"/>
                  <a:pt x="23162" y="13667"/>
                </a:cubicBezTo>
                <a:cubicBezTo>
                  <a:pt x="22820" y="13667"/>
                  <a:pt x="22477" y="13652"/>
                  <a:pt x="22131" y="13625"/>
                </a:cubicBezTo>
                <a:cubicBezTo>
                  <a:pt x="19670" y="13447"/>
                  <a:pt x="17134" y="12661"/>
                  <a:pt x="14655" y="12427"/>
                </a:cubicBezTo>
                <a:cubicBezTo>
                  <a:pt x="14122" y="12379"/>
                  <a:pt x="13589" y="12355"/>
                  <a:pt x="13056" y="12355"/>
                </a:cubicBezTo>
                <a:cubicBezTo>
                  <a:pt x="11425" y="12355"/>
                  <a:pt x="9799" y="12580"/>
                  <a:pt x="8226" y="13017"/>
                </a:cubicBezTo>
                <a:cubicBezTo>
                  <a:pt x="5549" y="13765"/>
                  <a:pt x="3041" y="15010"/>
                  <a:pt x="833" y="16685"/>
                </a:cubicBezTo>
                <a:cubicBezTo>
                  <a:pt x="552" y="16900"/>
                  <a:pt x="272" y="17116"/>
                  <a:pt x="0" y="17350"/>
                </a:cubicBezTo>
                <a:lnTo>
                  <a:pt x="44019" y="17350"/>
                </a:lnTo>
                <a:lnTo>
                  <a:pt x="44019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432" name="Google Shape;432;p24"/>
          <p:cNvSpPr/>
          <p:nvPr/>
        </p:nvSpPr>
        <p:spPr>
          <a:xfrm rot="5400000" flipH="1">
            <a:off x="121663" y="5609719"/>
            <a:ext cx="128168" cy="128135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0"/>
                  <a:pt x="216" y="955"/>
                  <a:pt x="478" y="955"/>
                </a:cubicBezTo>
                <a:cubicBezTo>
                  <a:pt x="740" y="955"/>
                  <a:pt x="955" y="740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433" name="Google Shape;433;p24"/>
          <p:cNvSpPr/>
          <p:nvPr/>
        </p:nvSpPr>
        <p:spPr>
          <a:xfrm rot="10800000">
            <a:off x="185307" y="953764"/>
            <a:ext cx="85225" cy="85247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0"/>
                  <a:pt x="216" y="955"/>
                  <a:pt x="478" y="955"/>
                </a:cubicBezTo>
                <a:cubicBezTo>
                  <a:pt x="740" y="955"/>
                  <a:pt x="955" y="740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  <p:sp>
        <p:nvSpPr>
          <p:cNvPr id="434" name="Google Shape;434;p24"/>
          <p:cNvSpPr/>
          <p:nvPr/>
        </p:nvSpPr>
        <p:spPr>
          <a:xfrm rot="5400000">
            <a:off x="2648297" y="427277"/>
            <a:ext cx="69373" cy="69286"/>
          </a:xfrm>
          <a:custGeom>
            <a:avLst/>
            <a:gdLst/>
            <a:ahLst/>
            <a:cxnLst/>
            <a:rect l="l" t="t" r="r" b="b"/>
            <a:pathLst>
              <a:path w="956" h="955" extrusionOk="0">
                <a:moveTo>
                  <a:pt x="478" y="0"/>
                </a:moveTo>
                <a:cubicBezTo>
                  <a:pt x="216" y="0"/>
                  <a:pt x="1" y="206"/>
                  <a:pt x="1" y="477"/>
                </a:cubicBezTo>
                <a:cubicBezTo>
                  <a:pt x="1" y="739"/>
                  <a:pt x="216" y="955"/>
                  <a:pt x="478" y="955"/>
                </a:cubicBezTo>
                <a:cubicBezTo>
                  <a:pt x="740" y="955"/>
                  <a:pt x="955" y="739"/>
                  <a:pt x="955" y="477"/>
                </a:cubicBezTo>
                <a:cubicBezTo>
                  <a:pt x="955" y="206"/>
                  <a:pt x="740" y="0"/>
                  <a:pt x="478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868" tIns="121868" rIns="121868" bIns="12186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6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1_Numbers and text"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25"/>
          <p:cNvSpPr txBox="1">
            <a:spLocks noGrp="1"/>
          </p:cNvSpPr>
          <p:nvPr>
            <p:ph type="title" hasCustomPrompt="1"/>
          </p:nvPr>
        </p:nvSpPr>
        <p:spPr>
          <a:xfrm>
            <a:off x="1422130" y="3854220"/>
            <a:ext cx="2413371" cy="63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500"/>
              <a:buNone/>
              <a:defRPr sz="5983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4500"/>
              <a:buNone/>
              <a:defRPr sz="5983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4500"/>
              <a:buNone/>
              <a:defRPr sz="5983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4500"/>
              <a:buNone/>
              <a:defRPr sz="5983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4500"/>
              <a:buNone/>
              <a:defRPr sz="5983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4500"/>
              <a:buNone/>
              <a:defRPr sz="5983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4500"/>
              <a:buNone/>
              <a:defRPr sz="5983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4500"/>
              <a:buNone/>
              <a:defRPr sz="5983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4500"/>
              <a:buNone/>
              <a:defRPr sz="5983"/>
            </a:lvl9pPr>
          </a:lstStyle>
          <a:p>
            <a:r>
              <a:t>xx%</a:t>
            </a:r>
          </a:p>
        </p:txBody>
      </p:sp>
      <p:sp>
        <p:nvSpPr>
          <p:cNvPr id="338" name="Google Shape;338;p25"/>
          <p:cNvSpPr txBox="1">
            <a:spLocks noGrp="1"/>
          </p:cNvSpPr>
          <p:nvPr>
            <p:ph type="subTitle" idx="1"/>
          </p:nvPr>
        </p:nvSpPr>
        <p:spPr>
          <a:xfrm>
            <a:off x="1422166" y="4692253"/>
            <a:ext cx="2413371" cy="6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9" name="Google Shape;339;p25"/>
          <p:cNvSpPr/>
          <p:nvPr/>
        </p:nvSpPr>
        <p:spPr>
          <a:xfrm>
            <a:off x="0" y="-5000"/>
            <a:ext cx="12188825" cy="6868000"/>
          </a:xfrm>
          <a:prstGeom prst="frame">
            <a:avLst>
              <a:gd name="adj1" fmla="val 2446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567" tIns="121567" rIns="121567" bIns="12156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7"/>
          </a:p>
        </p:txBody>
      </p:sp>
      <p:sp>
        <p:nvSpPr>
          <p:cNvPr id="340" name="Google Shape;340;p25"/>
          <p:cNvSpPr txBox="1">
            <a:spLocks noGrp="1"/>
          </p:cNvSpPr>
          <p:nvPr>
            <p:ph type="subTitle" idx="2"/>
          </p:nvPr>
        </p:nvSpPr>
        <p:spPr>
          <a:xfrm>
            <a:off x="966382" y="1780100"/>
            <a:ext cx="10252929" cy="49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28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2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2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2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2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2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2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2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23"/>
            </a:lvl9pPr>
          </a:lstStyle>
          <a:p>
            <a:endParaRPr/>
          </a:p>
        </p:txBody>
      </p:sp>
      <p:sp>
        <p:nvSpPr>
          <p:cNvPr id="341" name="Google Shape;341;p25"/>
          <p:cNvSpPr txBox="1">
            <a:spLocks noGrp="1"/>
          </p:cNvSpPr>
          <p:nvPr>
            <p:ph type="title" idx="3" hasCustomPrompt="1"/>
          </p:nvPr>
        </p:nvSpPr>
        <p:spPr>
          <a:xfrm>
            <a:off x="4887727" y="2844253"/>
            <a:ext cx="2413371" cy="63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500"/>
              <a:buNone/>
              <a:defRPr sz="5983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4500"/>
              <a:buNone/>
              <a:defRPr sz="5983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4500"/>
              <a:buNone/>
              <a:defRPr sz="5983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4500"/>
              <a:buNone/>
              <a:defRPr sz="5983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4500"/>
              <a:buNone/>
              <a:defRPr sz="5983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4500"/>
              <a:buNone/>
              <a:defRPr sz="5983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4500"/>
              <a:buNone/>
              <a:defRPr sz="5983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4500"/>
              <a:buNone/>
              <a:defRPr sz="5983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4500"/>
              <a:buNone/>
              <a:defRPr sz="5983"/>
            </a:lvl9pPr>
          </a:lstStyle>
          <a:p>
            <a:r>
              <a:t>xx%</a:t>
            </a:r>
          </a:p>
        </p:txBody>
      </p:sp>
      <p:sp>
        <p:nvSpPr>
          <p:cNvPr id="342" name="Google Shape;342;p25"/>
          <p:cNvSpPr txBox="1">
            <a:spLocks noGrp="1"/>
          </p:cNvSpPr>
          <p:nvPr>
            <p:ph type="subTitle" idx="4"/>
          </p:nvPr>
        </p:nvSpPr>
        <p:spPr>
          <a:xfrm>
            <a:off x="4887730" y="3682287"/>
            <a:ext cx="2413371" cy="6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3" name="Google Shape;343;p25"/>
          <p:cNvSpPr txBox="1">
            <a:spLocks noGrp="1"/>
          </p:cNvSpPr>
          <p:nvPr>
            <p:ph type="title" idx="5" hasCustomPrompt="1"/>
          </p:nvPr>
        </p:nvSpPr>
        <p:spPr>
          <a:xfrm>
            <a:off x="8353324" y="3854220"/>
            <a:ext cx="2413371" cy="63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500"/>
              <a:buNone/>
              <a:defRPr sz="5983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4500"/>
              <a:buNone/>
              <a:defRPr sz="5983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4500"/>
              <a:buNone/>
              <a:defRPr sz="5983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4500"/>
              <a:buNone/>
              <a:defRPr sz="5983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4500"/>
              <a:buNone/>
              <a:defRPr sz="5983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4500"/>
              <a:buNone/>
              <a:defRPr sz="5983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4500"/>
              <a:buNone/>
              <a:defRPr sz="5983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4500"/>
              <a:buNone/>
              <a:defRPr sz="5983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4500"/>
              <a:buNone/>
              <a:defRPr sz="5983"/>
            </a:lvl9pPr>
          </a:lstStyle>
          <a:p>
            <a:r>
              <a:t>xx%</a:t>
            </a:r>
          </a:p>
        </p:txBody>
      </p:sp>
      <p:sp>
        <p:nvSpPr>
          <p:cNvPr id="344" name="Google Shape;344;p25"/>
          <p:cNvSpPr txBox="1">
            <a:spLocks noGrp="1"/>
          </p:cNvSpPr>
          <p:nvPr>
            <p:ph type="subTitle" idx="6"/>
          </p:nvPr>
        </p:nvSpPr>
        <p:spPr>
          <a:xfrm>
            <a:off x="8353327" y="4692253"/>
            <a:ext cx="2413371" cy="6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345" name="Google Shape;345;p25"/>
          <p:cNvGrpSpPr/>
          <p:nvPr/>
        </p:nvGrpSpPr>
        <p:grpSpPr>
          <a:xfrm rot="-841416">
            <a:off x="924955" y="-458636"/>
            <a:ext cx="1555973" cy="1661143"/>
            <a:chOff x="-12" y="-62386"/>
            <a:chExt cx="965386" cy="1030369"/>
          </a:xfrm>
        </p:grpSpPr>
        <p:sp>
          <p:nvSpPr>
            <p:cNvPr id="346" name="Google Shape;346;p25"/>
            <p:cNvSpPr/>
            <p:nvPr/>
          </p:nvSpPr>
          <p:spPr>
            <a:xfrm rot="8223859">
              <a:off x="178431" y="154867"/>
              <a:ext cx="638098" cy="687938"/>
            </a:xfrm>
            <a:custGeom>
              <a:avLst/>
              <a:gdLst/>
              <a:ahLst/>
              <a:cxnLst/>
              <a:rect l="l" t="t" r="r" b="b"/>
              <a:pathLst>
                <a:path w="13730" h="14803" extrusionOk="0">
                  <a:moveTo>
                    <a:pt x="10936" y="1"/>
                  </a:moveTo>
                  <a:cubicBezTo>
                    <a:pt x="10936" y="1"/>
                    <a:pt x="3578" y="2083"/>
                    <a:pt x="1423" y="6230"/>
                  </a:cubicBezTo>
                  <a:cubicBezTo>
                    <a:pt x="323" y="8346"/>
                    <a:pt x="0" y="12170"/>
                    <a:pt x="3904" y="14118"/>
                  </a:cubicBezTo>
                  <a:cubicBezTo>
                    <a:pt x="4873" y="14600"/>
                    <a:pt x="5778" y="14802"/>
                    <a:pt x="6607" y="14802"/>
                  </a:cubicBezTo>
                  <a:cubicBezTo>
                    <a:pt x="9088" y="14802"/>
                    <a:pt x="10887" y="12988"/>
                    <a:pt x="11665" y="11408"/>
                  </a:cubicBezTo>
                  <a:cubicBezTo>
                    <a:pt x="13730" y="7217"/>
                    <a:pt x="10936" y="1"/>
                    <a:pt x="109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7"/>
            </a:p>
          </p:txBody>
        </p:sp>
        <p:sp>
          <p:nvSpPr>
            <p:cNvPr id="347" name="Google Shape;347;p25"/>
            <p:cNvSpPr/>
            <p:nvPr/>
          </p:nvSpPr>
          <p:spPr>
            <a:xfrm rot="8223859">
              <a:off x="370283" y="682187"/>
              <a:ext cx="169679" cy="29417"/>
            </a:xfrm>
            <a:custGeom>
              <a:avLst/>
              <a:gdLst/>
              <a:ahLst/>
              <a:cxnLst/>
              <a:rect l="l" t="t" r="r" b="b"/>
              <a:pathLst>
                <a:path w="3651" h="633" extrusionOk="0">
                  <a:moveTo>
                    <a:pt x="26" y="1"/>
                  </a:moveTo>
                  <a:lnTo>
                    <a:pt x="0" y="269"/>
                  </a:lnTo>
                  <a:lnTo>
                    <a:pt x="3650" y="632"/>
                  </a:lnTo>
                  <a:cubicBezTo>
                    <a:pt x="3639" y="541"/>
                    <a:pt x="3625" y="451"/>
                    <a:pt x="3610" y="360"/>
                  </a:cubicBezTo>
                  <a:lnTo>
                    <a:pt x="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7"/>
            </a:p>
          </p:txBody>
        </p:sp>
        <p:sp>
          <p:nvSpPr>
            <p:cNvPr id="348" name="Google Shape;348;p25"/>
            <p:cNvSpPr/>
            <p:nvPr/>
          </p:nvSpPr>
          <p:spPr>
            <a:xfrm rot="8223859">
              <a:off x="560334" y="686540"/>
              <a:ext cx="88395" cy="92760"/>
            </a:xfrm>
            <a:custGeom>
              <a:avLst/>
              <a:gdLst/>
              <a:ahLst/>
              <a:cxnLst/>
              <a:rect l="l" t="t" r="r" b="b"/>
              <a:pathLst>
                <a:path w="1902" h="1996" extrusionOk="0">
                  <a:moveTo>
                    <a:pt x="258" y="0"/>
                  </a:moveTo>
                  <a:cubicBezTo>
                    <a:pt x="171" y="37"/>
                    <a:pt x="84" y="76"/>
                    <a:pt x="1" y="116"/>
                  </a:cubicBezTo>
                  <a:lnTo>
                    <a:pt x="1706" y="1996"/>
                  </a:lnTo>
                  <a:lnTo>
                    <a:pt x="1902" y="1814"/>
                  </a:lnTo>
                  <a:lnTo>
                    <a:pt x="25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7"/>
            </a:p>
          </p:txBody>
        </p:sp>
        <p:sp>
          <p:nvSpPr>
            <p:cNvPr id="349" name="Google Shape;349;p25"/>
            <p:cNvSpPr/>
            <p:nvPr/>
          </p:nvSpPr>
          <p:spPr>
            <a:xfrm rot="8223859">
              <a:off x="526001" y="471061"/>
              <a:ext cx="160570" cy="174041"/>
            </a:xfrm>
            <a:custGeom>
              <a:avLst/>
              <a:gdLst/>
              <a:ahLst/>
              <a:cxnLst/>
              <a:rect l="l" t="t" r="r" b="b"/>
              <a:pathLst>
                <a:path w="3455" h="3745" extrusionOk="0">
                  <a:moveTo>
                    <a:pt x="218" y="0"/>
                  </a:moveTo>
                  <a:cubicBezTo>
                    <a:pt x="146" y="51"/>
                    <a:pt x="73" y="102"/>
                    <a:pt x="1" y="156"/>
                  </a:cubicBezTo>
                  <a:lnTo>
                    <a:pt x="3255" y="3745"/>
                  </a:lnTo>
                  <a:lnTo>
                    <a:pt x="3455" y="3563"/>
                  </a:lnTo>
                  <a:lnTo>
                    <a:pt x="21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7"/>
            </a:p>
          </p:txBody>
        </p:sp>
        <p:sp>
          <p:nvSpPr>
            <p:cNvPr id="350" name="Google Shape;350;p25"/>
            <p:cNvSpPr/>
            <p:nvPr/>
          </p:nvSpPr>
          <p:spPr>
            <a:xfrm rot="8223859">
              <a:off x="237407" y="524853"/>
              <a:ext cx="259236" cy="38154"/>
            </a:xfrm>
            <a:custGeom>
              <a:avLst/>
              <a:gdLst/>
              <a:ahLst/>
              <a:cxnLst/>
              <a:rect l="l" t="t" r="r" b="b"/>
              <a:pathLst>
                <a:path w="5578" h="821" extrusionOk="0">
                  <a:moveTo>
                    <a:pt x="29" y="0"/>
                  </a:moveTo>
                  <a:lnTo>
                    <a:pt x="0" y="265"/>
                  </a:lnTo>
                  <a:lnTo>
                    <a:pt x="5544" y="820"/>
                  </a:lnTo>
                  <a:cubicBezTo>
                    <a:pt x="5559" y="730"/>
                    <a:pt x="5566" y="642"/>
                    <a:pt x="5577" y="555"/>
                  </a:cubicBezTo>
                  <a:lnTo>
                    <a:pt x="2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7"/>
            </a:p>
          </p:txBody>
        </p:sp>
        <p:sp>
          <p:nvSpPr>
            <p:cNvPr id="351" name="Google Shape;351;p25"/>
            <p:cNvSpPr/>
            <p:nvPr/>
          </p:nvSpPr>
          <p:spPr>
            <a:xfrm rot="8223859">
              <a:off x="430870" y="121930"/>
              <a:ext cx="165822" cy="191096"/>
            </a:xfrm>
            <a:custGeom>
              <a:avLst/>
              <a:gdLst/>
              <a:ahLst/>
              <a:cxnLst/>
              <a:rect l="l" t="t" r="r" b="b"/>
              <a:pathLst>
                <a:path w="3568" h="4112" extrusionOk="0">
                  <a:moveTo>
                    <a:pt x="1" y="0"/>
                  </a:moveTo>
                  <a:lnTo>
                    <a:pt x="1" y="0"/>
                  </a:lnTo>
                  <a:cubicBezTo>
                    <a:pt x="8" y="145"/>
                    <a:pt x="22" y="294"/>
                    <a:pt x="44" y="443"/>
                  </a:cubicBezTo>
                  <a:lnTo>
                    <a:pt x="3371" y="4111"/>
                  </a:lnTo>
                  <a:lnTo>
                    <a:pt x="3567" y="393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7"/>
            </a:p>
          </p:txBody>
        </p:sp>
        <p:sp>
          <p:nvSpPr>
            <p:cNvPr id="352" name="Google Shape;352;p25"/>
            <p:cNvSpPr/>
            <p:nvPr/>
          </p:nvSpPr>
          <p:spPr>
            <a:xfrm rot="8223859">
              <a:off x="164621" y="351137"/>
              <a:ext cx="282334" cy="39827"/>
            </a:xfrm>
            <a:custGeom>
              <a:avLst/>
              <a:gdLst/>
              <a:ahLst/>
              <a:cxnLst/>
              <a:rect l="l" t="t" r="r" b="b"/>
              <a:pathLst>
                <a:path w="6075" h="857" extrusionOk="0">
                  <a:moveTo>
                    <a:pt x="26" y="0"/>
                  </a:moveTo>
                  <a:lnTo>
                    <a:pt x="1" y="269"/>
                  </a:lnTo>
                  <a:lnTo>
                    <a:pt x="5878" y="856"/>
                  </a:lnTo>
                  <a:cubicBezTo>
                    <a:pt x="5947" y="773"/>
                    <a:pt x="6013" y="689"/>
                    <a:pt x="6074" y="606"/>
                  </a:cubicBezTo>
                  <a:lnTo>
                    <a:pt x="2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7"/>
            </a:p>
          </p:txBody>
        </p:sp>
        <p:sp>
          <p:nvSpPr>
            <p:cNvPr id="353" name="Google Shape;353;p25"/>
            <p:cNvSpPr/>
            <p:nvPr/>
          </p:nvSpPr>
          <p:spPr>
            <a:xfrm rot="8223859">
              <a:off x="484258" y="271306"/>
              <a:ext cx="199516" cy="220467"/>
            </a:xfrm>
            <a:custGeom>
              <a:avLst/>
              <a:gdLst/>
              <a:ahLst/>
              <a:cxnLst/>
              <a:rect l="l" t="t" r="r" b="b"/>
              <a:pathLst>
                <a:path w="4293" h="4744" extrusionOk="0">
                  <a:moveTo>
                    <a:pt x="153" y="1"/>
                  </a:moveTo>
                  <a:cubicBezTo>
                    <a:pt x="102" y="77"/>
                    <a:pt x="52" y="153"/>
                    <a:pt x="1" y="230"/>
                  </a:cubicBezTo>
                  <a:lnTo>
                    <a:pt x="4097" y="4743"/>
                  </a:lnTo>
                  <a:lnTo>
                    <a:pt x="4293" y="4565"/>
                  </a:lnTo>
                  <a:lnTo>
                    <a:pt x="15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7"/>
            </a:p>
          </p:txBody>
        </p:sp>
        <p:sp>
          <p:nvSpPr>
            <p:cNvPr id="354" name="Google Shape;354;p25"/>
            <p:cNvSpPr/>
            <p:nvPr/>
          </p:nvSpPr>
          <p:spPr>
            <a:xfrm rot="8223859">
              <a:off x="234706" y="-27635"/>
              <a:ext cx="441324" cy="862676"/>
            </a:xfrm>
            <a:custGeom>
              <a:avLst/>
              <a:gdLst/>
              <a:ahLst/>
              <a:cxnLst/>
              <a:rect l="l" t="t" r="r" b="b"/>
              <a:pathLst>
                <a:path w="9496" h="18563" extrusionOk="0">
                  <a:moveTo>
                    <a:pt x="9376" y="1"/>
                  </a:moveTo>
                  <a:lnTo>
                    <a:pt x="0" y="18113"/>
                  </a:lnTo>
                  <a:lnTo>
                    <a:pt x="904" y="18563"/>
                  </a:lnTo>
                  <a:lnTo>
                    <a:pt x="9495" y="62"/>
                  </a:lnTo>
                  <a:lnTo>
                    <a:pt x="937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7"/>
            </a:p>
          </p:txBody>
        </p:sp>
      </p:grpSp>
      <p:sp>
        <p:nvSpPr>
          <p:cNvPr id="355" name="Google Shape;355;p25"/>
          <p:cNvSpPr txBox="1">
            <a:spLocks noGrp="1"/>
          </p:cNvSpPr>
          <p:nvPr>
            <p:ph type="title" idx="7"/>
          </p:nvPr>
        </p:nvSpPr>
        <p:spPr>
          <a:xfrm>
            <a:off x="967881" y="723433"/>
            <a:ext cx="10252929" cy="90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12424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50719" y="719333"/>
            <a:ext cx="10287320" cy="81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Delius Unicase"/>
              <a:buNone/>
              <a:defRPr sz="3000" b="1">
                <a:solidFill>
                  <a:schemeClr val="dk1"/>
                </a:solidFill>
                <a:latin typeface="Delius Unicase"/>
                <a:ea typeface="Delius Unicase"/>
                <a:cs typeface="Delius Unicase"/>
                <a:sym typeface="Delius Unicase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hewy"/>
              <a:buNone/>
              <a:defRPr sz="3600" b="1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hewy"/>
              <a:buNone/>
              <a:defRPr sz="3600" b="1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hewy"/>
              <a:buNone/>
              <a:defRPr sz="3600" b="1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hewy"/>
              <a:buNone/>
              <a:defRPr sz="3600" b="1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hewy"/>
              <a:buNone/>
              <a:defRPr sz="3600" b="1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hewy"/>
              <a:buNone/>
              <a:defRPr sz="3600" b="1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hewy"/>
              <a:buNone/>
              <a:defRPr sz="3600" b="1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hewy"/>
              <a:buNone/>
              <a:defRPr sz="3600" b="1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50719" y="1536633"/>
            <a:ext cx="10287320" cy="46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Char char="●"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Char char="○"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Char char="■"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Char char="●"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Char char="○"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Char char="■"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Char char="●"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Char char="○"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Comfortaa"/>
              <a:buChar char="■"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4" r:id="rId3"/>
    <p:sldLayoutId id="2147483657" r:id="rId4"/>
    <p:sldLayoutId id="2147483670" r:id="rId5"/>
    <p:sldLayoutId id="2147483678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61A11AB-6121-2804-CD0A-5427969CC9D8}"/>
              </a:ext>
            </a:extLst>
          </p:cNvPr>
          <p:cNvSpPr txBox="1"/>
          <p:nvPr/>
        </p:nvSpPr>
        <p:spPr>
          <a:xfrm>
            <a:off x="166761" y="1536174"/>
            <a:ext cx="11855302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8000" b="1" dirty="0">
                <a:solidFill>
                  <a:schemeClr val="accent4">
                    <a:lumMod val="50000"/>
                  </a:schemeClr>
                </a:solidFill>
              </a:rPr>
              <a:t>BÀI 9:</a:t>
            </a:r>
          </a:p>
          <a:p>
            <a:pPr algn="ctr"/>
            <a:r>
              <a:rPr lang="vi-VN" sz="8000" b="1" dirty="0">
                <a:solidFill>
                  <a:schemeClr val="accent4">
                    <a:lumMod val="50000"/>
                  </a:schemeClr>
                </a:solidFill>
              </a:rPr>
              <a:t>CÙNG VUI Ở TRƯỜNG</a:t>
            </a:r>
          </a:p>
          <a:p>
            <a:pPr algn="ctr"/>
            <a:r>
              <a:rPr lang="vi-VN" sz="8000" b="1" dirty="0">
                <a:solidFill>
                  <a:schemeClr val="accent4">
                    <a:lumMod val="50000"/>
                  </a:schemeClr>
                </a:solidFill>
              </a:rPr>
              <a:t>(Tiết 2)</a:t>
            </a:r>
            <a:endParaRPr lang="en-US" sz="8000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7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AA239E9-5524-7711-37D5-DED54D2FFF1F}"/>
              </a:ext>
            </a:extLst>
          </p:cNvPr>
          <p:cNvSpPr txBox="1"/>
          <p:nvPr/>
        </p:nvSpPr>
        <p:spPr>
          <a:xfrm>
            <a:off x="2090059" y="2644170"/>
            <a:ext cx="800870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9600" b="1" dirty="0">
                <a:solidFill>
                  <a:srgbClr val="FFB034"/>
                </a:solidFill>
              </a:rPr>
              <a:t>KHỞI ĐỘNG</a:t>
            </a:r>
            <a:endParaRPr lang="en-US" sz="9600" b="1" dirty="0">
              <a:solidFill>
                <a:srgbClr val="FFB034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sponse to Intervention: The Alphabet by Slidesgo">
  <a:themeElements>
    <a:clrScheme name="Simple Light">
      <a:dk1>
        <a:srgbClr val="3F2732"/>
      </a:dk1>
      <a:lt1>
        <a:srgbClr val="FAF4F2"/>
      </a:lt1>
      <a:dk2>
        <a:srgbClr val="3F2732"/>
      </a:dk2>
      <a:lt2>
        <a:srgbClr val="FAF4F2"/>
      </a:lt2>
      <a:accent1>
        <a:srgbClr val="FF835F"/>
      </a:accent1>
      <a:accent2>
        <a:srgbClr val="ACDCDC"/>
      </a:accent2>
      <a:accent3>
        <a:srgbClr val="FFB034"/>
      </a:accent3>
      <a:accent4>
        <a:srgbClr val="55C2B1"/>
      </a:accent4>
      <a:accent5>
        <a:srgbClr val="8C4C5E"/>
      </a:accent5>
      <a:accent6>
        <a:srgbClr val="FFC4C7"/>
      </a:accent6>
      <a:hlink>
        <a:srgbClr val="3F2732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754</TotalTime>
  <Words>78</Words>
  <Application>Microsoft Office PowerPoint</Application>
  <PresentationFormat>Custom</PresentationFormat>
  <Paragraphs>10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Comfortaa</vt:lpstr>
      <vt:lpstr>Arial</vt:lpstr>
      <vt:lpstr>Chewy</vt:lpstr>
      <vt:lpstr>Work Sans</vt:lpstr>
      <vt:lpstr>Delius Unicase</vt:lpstr>
      <vt:lpstr>Response to Intervention: The Alphabet by Slidesgo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Response to Intervention: The Alphabet</dc:title>
  <dc:creator>Lê Hiền Chi</dc:creator>
  <cp:lastModifiedBy>Admin</cp:lastModifiedBy>
  <cp:revision>27</cp:revision>
  <dcterms:modified xsi:type="dcterms:W3CDTF">2025-05-11T15:17:04Z</dcterms:modified>
</cp:coreProperties>
</file>