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9.xml" ContentType="application/vnd.openxmlformats-officedocument.them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slideLayouts/slideLayout26.xml" ContentType="application/vnd.openxmlformats-officedocument.presentationml.slideLayout+xml"/>
  <Override PartName="/ppt/theme/theme21.xml" ContentType="application/vnd.openxmlformats-officedocument.theme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29.xml" ContentType="application/vnd.openxmlformats-officedocument.presentationml.slideLayout+xml"/>
  <Override PartName="/ppt/theme/theme24.xml" ContentType="application/vnd.openxmlformats-officedocument.theme+xml"/>
  <Override PartName="/ppt/slideLayouts/slideLayout30.xml" ContentType="application/vnd.openxmlformats-officedocument.presentationml.slideLayout+xml"/>
  <Override PartName="/ppt/theme/theme25.xml" ContentType="application/vnd.openxmlformats-officedocument.theme+xml"/>
  <Override PartName="/ppt/slideLayouts/slideLayout31.xml" ContentType="application/vnd.openxmlformats-officedocument.presentationml.slideLayout+xml"/>
  <Override PartName="/ppt/theme/theme26.xml" ContentType="application/vnd.openxmlformats-officedocument.theme+xml"/>
  <Override PartName="/ppt/slideLayouts/slideLayout32.xml" ContentType="application/vnd.openxmlformats-officedocument.presentationml.slideLayout+xml"/>
  <Override PartName="/ppt/theme/theme2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8.xml" ContentType="application/vnd.openxmlformats-officedocument.theme+xml"/>
  <Override PartName="/ppt/slideLayouts/slideLayout35.xml" ContentType="application/vnd.openxmlformats-officedocument.presentationml.slideLayout+xml"/>
  <Override PartName="/ppt/theme/theme29.xml" ContentType="application/vnd.openxmlformats-officedocument.theme+xml"/>
  <Override PartName="/ppt/slideLayouts/slideLayout36.xml" ContentType="application/vnd.openxmlformats-officedocument.presentationml.slideLayout+xml"/>
  <Override PartName="/ppt/theme/theme30.xml" ContentType="application/vnd.openxmlformats-officedocument.theme+xml"/>
  <Override PartName="/ppt/slideLayouts/slideLayout37.xml" ContentType="application/vnd.openxmlformats-officedocument.presentationml.slideLayout+xml"/>
  <Override PartName="/ppt/theme/theme31.xml" ContentType="application/vnd.openxmlformats-officedocument.theme+xml"/>
  <Override PartName="/ppt/slideLayouts/slideLayout38.xml" ContentType="application/vnd.openxmlformats-officedocument.presentationml.slideLayout+xml"/>
  <Override PartName="/ppt/theme/theme32.xml" ContentType="application/vnd.openxmlformats-officedocument.theme+xml"/>
  <Override PartName="/ppt/slideLayouts/slideLayout39.xml" ContentType="application/vnd.openxmlformats-officedocument.presentationml.slideLayout+xml"/>
  <Override PartName="/ppt/theme/theme33.xml" ContentType="application/vnd.openxmlformats-officedocument.theme+xml"/>
  <Override PartName="/ppt/slideLayouts/slideLayout40.xml" ContentType="application/vnd.openxmlformats-officedocument.presentationml.slideLayout+xml"/>
  <Override PartName="/ppt/theme/theme3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5.xml" ContentType="application/vnd.openxmlformats-officedocument.theme+xml"/>
  <Override PartName="/ppt/slideLayouts/slideLayout43.xml" ContentType="application/vnd.openxmlformats-officedocument.presentationml.slideLayout+xml"/>
  <Override PartName="/ppt/theme/theme3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7.xml" ContentType="application/vnd.openxmlformats-officedocument.theme+xml"/>
  <Override PartName="/ppt/slideLayouts/slideLayout46.xml" ContentType="application/vnd.openxmlformats-officedocument.presentationml.slideLayout+xml"/>
  <Override PartName="/ppt/theme/theme38.xml" ContentType="application/vnd.openxmlformats-officedocument.theme+xml"/>
  <Override PartName="/ppt/slideLayouts/slideLayout47.xml" ContentType="application/vnd.openxmlformats-officedocument.presentationml.slideLayout+xml"/>
  <Override PartName="/ppt/theme/theme39.xml" ContentType="application/vnd.openxmlformats-officedocument.theme+xml"/>
  <Override PartName="/ppt/slideLayouts/slideLayout48.xml" ContentType="application/vnd.openxmlformats-officedocument.presentationml.slideLayout+xml"/>
  <Override PartName="/ppt/theme/theme40.xml" ContentType="application/vnd.openxmlformats-officedocument.theme+xml"/>
  <Override PartName="/ppt/slideLayouts/slideLayout49.xml" ContentType="application/vnd.openxmlformats-officedocument.presentationml.slideLayout+xml"/>
  <Override PartName="/ppt/theme/theme41.xml" ContentType="application/vnd.openxmlformats-officedocument.theme+xml"/>
  <Override PartName="/ppt/slideLayouts/slideLayout50.xml" ContentType="application/vnd.openxmlformats-officedocument.presentationml.slideLayout+xml"/>
  <Override PartName="/ppt/theme/theme42.xml" ContentType="application/vnd.openxmlformats-officedocument.theme+xml"/>
  <Override PartName="/ppt/slideLayouts/slideLayout51.xml" ContentType="application/vnd.openxmlformats-officedocument.presentationml.slideLayout+xml"/>
  <Override PartName="/ppt/theme/theme4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4.xml" ContentType="application/vnd.openxmlformats-officedocument.theme+xml"/>
  <Override PartName="/ppt/slideLayouts/slideLayout54.xml" ContentType="application/vnd.openxmlformats-officedocument.presentationml.slideLayout+xml"/>
  <Override PartName="/ppt/theme/theme45.xml" ContentType="application/vnd.openxmlformats-officedocument.theme+xml"/>
  <Override PartName="/ppt/slideLayouts/slideLayout55.xml" ContentType="application/vnd.openxmlformats-officedocument.presentationml.slideLayout+xml"/>
  <Override PartName="/ppt/theme/theme46.xml" ContentType="application/vnd.openxmlformats-officedocument.theme+xml"/>
  <Override PartName="/ppt/slideLayouts/slideLayout56.xml" ContentType="application/vnd.openxmlformats-officedocument.presentationml.slideLayout+xml"/>
  <Override PartName="/ppt/theme/theme47.xml" ContentType="application/vnd.openxmlformats-officedocument.theme+xml"/>
  <Override PartName="/ppt/slideLayouts/slideLayout57.xml" ContentType="application/vnd.openxmlformats-officedocument.presentationml.slideLayout+xml"/>
  <Override PartName="/ppt/theme/theme48.xml" ContentType="application/vnd.openxmlformats-officedocument.theme+xml"/>
  <Override PartName="/ppt/slideLayouts/slideLayout58.xml" ContentType="application/vnd.openxmlformats-officedocument.presentationml.slideLayout+xml"/>
  <Override PartName="/ppt/theme/theme49.xml" ContentType="application/vnd.openxmlformats-officedocument.theme+xml"/>
  <Override PartName="/ppt/slideLayouts/slideLayout59.xml" ContentType="application/vnd.openxmlformats-officedocument.presentationml.slideLayout+xml"/>
  <Override PartName="/ppt/theme/theme50.xml" ContentType="application/vnd.openxmlformats-officedocument.theme+xml"/>
  <Override PartName="/ppt/slideLayouts/slideLayout60.xml" ContentType="application/vnd.openxmlformats-officedocument.presentationml.slideLayout+xml"/>
  <Override PartName="/ppt/theme/theme51.xml" ContentType="application/vnd.openxmlformats-officedocument.theme+xml"/>
  <Override PartName="/ppt/slideLayouts/slideLayout61.xml" ContentType="application/vnd.openxmlformats-officedocument.presentationml.slideLayout+xml"/>
  <Override PartName="/ppt/theme/theme52.xml" ContentType="application/vnd.openxmlformats-officedocument.theme+xml"/>
  <Override PartName="/ppt/slideLayouts/slideLayout62.xml" ContentType="application/vnd.openxmlformats-officedocument.presentationml.slideLayout+xml"/>
  <Override PartName="/ppt/theme/theme53.xml" ContentType="application/vnd.openxmlformats-officedocument.theme+xml"/>
  <Override PartName="/ppt/slideLayouts/slideLayout63.xml" ContentType="application/vnd.openxmlformats-officedocument.presentationml.slideLayout+xml"/>
  <Override PartName="/ppt/theme/theme54.xml" ContentType="application/vnd.openxmlformats-officedocument.theme+xml"/>
  <Override PartName="/ppt/slideLayouts/slideLayout64.xml" ContentType="application/vnd.openxmlformats-officedocument.presentationml.slideLayout+xml"/>
  <Override PartName="/ppt/theme/theme55.xml" ContentType="application/vnd.openxmlformats-officedocument.theme+xml"/>
  <Override PartName="/ppt/slideLayouts/slideLayout65.xml" ContentType="application/vnd.openxmlformats-officedocument.presentationml.slideLayout+xml"/>
  <Override PartName="/ppt/theme/theme56.xml" ContentType="application/vnd.openxmlformats-officedocument.theme+xml"/>
  <Override PartName="/ppt/slideLayouts/slideLayout66.xml" ContentType="application/vnd.openxmlformats-officedocument.presentationml.slideLayout+xml"/>
  <Override PartName="/ppt/theme/theme57.xml" ContentType="application/vnd.openxmlformats-officedocument.theme+xml"/>
  <Override PartName="/ppt/slideLayouts/slideLayout67.xml" ContentType="application/vnd.openxmlformats-officedocument.presentationml.slideLayout+xml"/>
  <Override PartName="/ppt/theme/theme58.xml" ContentType="application/vnd.openxmlformats-officedocument.theme+xml"/>
  <Override PartName="/ppt/slideLayouts/slideLayout68.xml" ContentType="application/vnd.openxmlformats-officedocument.presentationml.slideLayout+xml"/>
  <Override PartName="/ppt/theme/theme59.xml" ContentType="application/vnd.openxmlformats-officedocument.theme+xml"/>
  <Override PartName="/ppt/slideLayouts/slideLayout69.xml" ContentType="application/vnd.openxmlformats-officedocument.presentationml.slideLayout+xml"/>
  <Override PartName="/ppt/theme/theme60.xml" ContentType="application/vnd.openxmlformats-officedocument.theme+xml"/>
  <Override PartName="/ppt/slideLayouts/slideLayout70.xml" ContentType="application/vnd.openxmlformats-officedocument.presentationml.slideLayout+xml"/>
  <Override PartName="/ppt/theme/theme61.xml" ContentType="application/vnd.openxmlformats-officedocument.theme+xml"/>
  <Override PartName="/ppt/slideLayouts/slideLayout71.xml" ContentType="application/vnd.openxmlformats-officedocument.presentationml.slideLayout+xml"/>
  <Override PartName="/ppt/theme/theme62.xml" ContentType="application/vnd.openxmlformats-officedocument.theme+xml"/>
  <Override PartName="/ppt/slideLayouts/slideLayout72.xml" ContentType="application/vnd.openxmlformats-officedocument.presentationml.slideLayout+xml"/>
  <Override PartName="/ppt/theme/theme63.xml" ContentType="application/vnd.openxmlformats-officedocument.theme+xml"/>
  <Override PartName="/ppt/slideLayouts/slideLayout73.xml" ContentType="application/vnd.openxmlformats-officedocument.presentationml.slideLayout+xml"/>
  <Override PartName="/ppt/theme/theme64.xml" ContentType="application/vnd.openxmlformats-officedocument.theme+xml"/>
  <Override PartName="/ppt/slideLayouts/slideLayout74.xml" ContentType="application/vnd.openxmlformats-officedocument.presentationml.slideLayout+xml"/>
  <Override PartName="/ppt/theme/theme65.xml" ContentType="application/vnd.openxmlformats-officedocument.theme+xml"/>
  <Override PartName="/ppt/slideLayouts/slideLayout75.xml" ContentType="application/vnd.openxmlformats-officedocument.presentationml.slideLayout+xml"/>
  <Override PartName="/ppt/theme/theme66.xml" ContentType="application/vnd.openxmlformats-officedocument.theme+xml"/>
  <Override PartName="/ppt/slideLayouts/slideLayout76.xml" ContentType="application/vnd.openxmlformats-officedocument.presentationml.slideLayout+xml"/>
  <Override PartName="/ppt/theme/theme6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8.xml" ContentType="application/vnd.openxmlformats-officedocument.theme+xml"/>
  <Override PartName="/ppt/slideLayouts/slideLayout79.xml" ContentType="application/vnd.openxmlformats-officedocument.presentationml.slideLayout+xml"/>
  <Override PartName="/ppt/theme/theme6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1.xml" ContentType="application/vnd.openxmlformats-officedocument.theme+xml"/>
  <Override PartName="/ppt/slideLayouts/slideLayout84.xml" ContentType="application/vnd.openxmlformats-officedocument.presentationml.slideLayout+xml"/>
  <Override PartName="/ppt/theme/theme72.xml" ContentType="application/vnd.openxmlformats-officedocument.theme+xml"/>
  <Override PartName="/ppt/slideLayouts/slideLayout85.xml" ContentType="application/vnd.openxmlformats-officedocument.presentationml.slideLayout+xml"/>
  <Override PartName="/ppt/theme/theme73.xml" ContentType="application/vnd.openxmlformats-officedocument.theme+xml"/>
  <Override PartName="/ppt/slideLayouts/slideLayout86.xml" ContentType="application/vnd.openxmlformats-officedocument.presentationml.slideLayout+xml"/>
  <Override PartName="/ppt/theme/theme74.xml" ContentType="application/vnd.openxmlformats-officedocument.theme+xml"/>
  <Override PartName="/ppt/slideLayouts/slideLayout87.xml" ContentType="application/vnd.openxmlformats-officedocument.presentationml.slideLayout+xml"/>
  <Override PartName="/ppt/theme/theme75.xml" ContentType="application/vnd.openxmlformats-officedocument.theme+xml"/>
  <Override PartName="/ppt/slideLayouts/slideLayout88.xml" ContentType="application/vnd.openxmlformats-officedocument.presentationml.slideLayout+xml"/>
  <Override PartName="/ppt/theme/theme76.xml" ContentType="application/vnd.openxmlformats-officedocument.theme+xml"/>
  <Override PartName="/ppt/slideLayouts/slideLayout89.xml" ContentType="application/vnd.openxmlformats-officedocument.presentationml.slideLayout+xml"/>
  <Override PartName="/ppt/theme/theme77.xml" ContentType="application/vnd.openxmlformats-officedocument.theme+xml"/>
  <Override PartName="/ppt/slideLayouts/slideLayout90.xml" ContentType="application/vnd.openxmlformats-officedocument.presentationml.slideLayout+xml"/>
  <Override PartName="/ppt/theme/theme78.xml" ContentType="application/vnd.openxmlformats-officedocument.theme+xml"/>
  <Override PartName="/ppt/slideLayouts/slideLayout91.xml" ContentType="application/vnd.openxmlformats-officedocument.presentationml.slideLayout+xml"/>
  <Override PartName="/ppt/theme/theme79.xml" ContentType="application/vnd.openxmlformats-officedocument.theme+xml"/>
  <Override PartName="/ppt/slideLayouts/slideLayout92.xml" ContentType="application/vnd.openxmlformats-officedocument.presentationml.slideLayout+xml"/>
  <Override PartName="/ppt/theme/theme80.xml" ContentType="application/vnd.openxmlformats-officedocument.theme+xml"/>
  <Override PartName="/ppt/slideLayouts/slideLayout93.xml" ContentType="application/vnd.openxmlformats-officedocument.presentationml.slideLayout+xml"/>
  <Override PartName="/ppt/theme/theme8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3.xml" ContentType="application/vnd.openxmlformats-officedocument.theme+xml"/>
  <Override PartName="/ppt/slideLayouts/slideLayout98.xml" ContentType="application/vnd.openxmlformats-officedocument.presentationml.slideLayout+xml"/>
  <Override PartName="/ppt/theme/theme84.xml" ContentType="application/vnd.openxmlformats-officedocument.theme+xml"/>
  <Override PartName="/ppt/slideLayouts/slideLayout99.xml" ContentType="application/vnd.openxmlformats-officedocument.presentationml.slideLayout+xml"/>
  <Override PartName="/ppt/theme/theme85.xml" ContentType="application/vnd.openxmlformats-officedocument.theme+xml"/>
  <Override PartName="/ppt/slideLayouts/slideLayout100.xml" ContentType="application/vnd.openxmlformats-officedocument.presentationml.slideLayout+xml"/>
  <Override PartName="/ppt/theme/theme86.xml" ContentType="application/vnd.openxmlformats-officedocument.theme+xml"/>
  <Override PartName="/ppt/slideLayouts/slideLayout101.xml" ContentType="application/vnd.openxmlformats-officedocument.presentationml.slideLayout+xml"/>
  <Override PartName="/ppt/theme/theme87.xml" ContentType="application/vnd.openxmlformats-officedocument.theme+xml"/>
  <Override PartName="/ppt/slideLayouts/slideLayout102.xml" ContentType="application/vnd.openxmlformats-officedocument.presentationml.slideLayout+xml"/>
  <Override PartName="/ppt/theme/theme8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9.xml" ContentType="application/vnd.openxmlformats-officedocument.theme+xml"/>
  <Override PartName="/ppt/slideLayouts/slideLayout105.xml" ContentType="application/vnd.openxmlformats-officedocument.presentationml.slideLayout+xml"/>
  <Override PartName="/ppt/theme/theme90.xml" ContentType="application/vnd.openxmlformats-officedocument.theme+xml"/>
  <Override PartName="/ppt/slideLayouts/slideLayout106.xml" ContentType="application/vnd.openxmlformats-officedocument.presentationml.slideLayout+xml"/>
  <Override PartName="/ppt/theme/theme91.xml" ContentType="application/vnd.openxmlformats-officedocument.theme+xml"/>
  <Override PartName="/ppt/slideLayouts/slideLayout107.xml" ContentType="application/vnd.openxmlformats-officedocument.presentationml.slideLayout+xml"/>
  <Override PartName="/ppt/theme/theme92.xml" ContentType="application/vnd.openxmlformats-officedocument.theme+xml"/>
  <Override PartName="/ppt/slideLayouts/slideLayout108.xml" ContentType="application/vnd.openxmlformats-officedocument.presentationml.slideLayout+xml"/>
  <Override PartName="/ppt/theme/theme93.xml" ContentType="application/vnd.openxmlformats-officedocument.theme+xml"/>
  <Override PartName="/ppt/slideLayouts/slideLayout109.xml" ContentType="application/vnd.openxmlformats-officedocument.presentationml.slideLayout+xml"/>
  <Override PartName="/ppt/theme/theme94.xml" ContentType="application/vnd.openxmlformats-officedocument.theme+xml"/>
  <Override PartName="/ppt/slideLayouts/slideLayout110.xml" ContentType="application/vnd.openxmlformats-officedocument.presentationml.slideLayout+xml"/>
  <Override PartName="/ppt/theme/theme95.xml" ContentType="application/vnd.openxmlformats-officedocument.theme+xml"/>
  <Override PartName="/ppt/slideLayouts/slideLayout111.xml" ContentType="application/vnd.openxmlformats-officedocument.presentationml.slideLayout+xml"/>
  <Override PartName="/ppt/theme/theme96.xml" ContentType="application/vnd.openxmlformats-officedocument.theme+xml"/>
  <Override PartName="/ppt/slideLayouts/slideLayout112.xml" ContentType="application/vnd.openxmlformats-officedocument.presentationml.slideLayout+xml"/>
  <Override PartName="/ppt/theme/theme97.xml" ContentType="application/vnd.openxmlformats-officedocument.theme+xml"/>
  <Override PartName="/ppt/slideLayouts/slideLayout113.xml" ContentType="application/vnd.openxmlformats-officedocument.presentationml.slideLayout+xml"/>
  <Override PartName="/ppt/theme/theme98.xml" ContentType="application/vnd.openxmlformats-officedocument.theme+xml"/>
  <Override PartName="/ppt/slideLayouts/slideLayout114.xml" ContentType="application/vnd.openxmlformats-officedocument.presentationml.slideLayout+xml"/>
  <Override PartName="/ppt/theme/theme99.xml" ContentType="application/vnd.openxmlformats-officedocument.theme+xml"/>
  <Override PartName="/ppt/slideLayouts/slideLayout115.xml" ContentType="application/vnd.openxmlformats-officedocument.presentationml.slideLayout+xml"/>
  <Override PartName="/ppt/theme/theme100.xml" ContentType="application/vnd.openxmlformats-officedocument.theme+xml"/>
  <Override PartName="/ppt/slideLayouts/slideLayout116.xml" ContentType="application/vnd.openxmlformats-officedocument.presentationml.slideLayout+xml"/>
  <Override PartName="/ppt/theme/theme101.xml" ContentType="application/vnd.openxmlformats-officedocument.theme+xml"/>
  <Override PartName="/ppt/slideLayouts/slideLayout117.xml" ContentType="application/vnd.openxmlformats-officedocument.presentationml.slideLayout+xml"/>
  <Override PartName="/ppt/theme/theme102.xml" ContentType="application/vnd.openxmlformats-officedocument.theme+xml"/>
  <Override PartName="/ppt/slideLayouts/slideLayout118.xml" ContentType="application/vnd.openxmlformats-officedocument.presentationml.slideLayout+xml"/>
  <Override PartName="/ppt/theme/theme103.xml" ContentType="application/vnd.openxmlformats-officedocument.theme+xml"/>
  <Override PartName="/ppt/slideLayouts/slideLayout119.xml" ContentType="application/vnd.openxmlformats-officedocument.presentationml.slideLayout+xml"/>
  <Override PartName="/ppt/theme/theme104.xml" ContentType="application/vnd.openxmlformats-officedocument.theme+xml"/>
  <Override PartName="/ppt/slideLayouts/slideLayout120.xml" ContentType="application/vnd.openxmlformats-officedocument.presentationml.slideLayout+xml"/>
  <Override PartName="/ppt/theme/theme105.xml" ContentType="application/vnd.openxmlformats-officedocument.theme+xml"/>
  <Override PartName="/ppt/slideLayouts/slideLayout121.xml" ContentType="application/vnd.openxmlformats-officedocument.presentationml.slideLayout+xml"/>
  <Override PartName="/ppt/theme/theme106.xml" ContentType="application/vnd.openxmlformats-officedocument.theme+xml"/>
  <Override PartName="/ppt/slideLayouts/slideLayout122.xml" ContentType="application/vnd.openxmlformats-officedocument.presentationml.slideLayout+xml"/>
  <Override PartName="/ppt/theme/theme107.xml" ContentType="application/vnd.openxmlformats-officedocument.theme+xml"/>
  <Override PartName="/ppt/slideLayouts/slideLayout123.xml" ContentType="application/vnd.openxmlformats-officedocument.presentationml.slideLayout+xml"/>
  <Override PartName="/ppt/theme/theme108.xml" ContentType="application/vnd.openxmlformats-officedocument.theme+xml"/>
  <Override PartName="/ppt/slideLayouts/slideLayout124.xml" ContentType="application/vnd.openxmlformats-officedocument.presentationml.slideLayout+xml"/>
  <Override PartName="/ppt/theme/theme109.xml" ContentType="application/vnd.openxmlformats-officedocument.theme+xml"/>
  <Override PartName="/ppt/slideLayouts/slideLayout125.xml" ContentType="application/vnd.openxmlformats-officedocument.presentationml.slideLayout+xml"/>
  <Override PartName="/ppt/theme/theme110.xml" ContentType="application/vnd.openxmlformats-officedocument.theme+xml"/>
  <Override PartName="/ppt/slideLayouts/slideLayout126.xml" ContentType="application/vnd.openxmlformats-officedocument.presentationml.slideLayout+xml"/>
  <Override PartName="/ppt/theme/theme111.xml" ContentType="application/vnd.openxmlformats-officedocument.theme+xml"/>
  <Override PartName="/ppt/slideLayouts/slideLayout127.xml" ContentType="application/vnd.openxmlformats-officedocument.presentationml.slideLayout+xml"/>
  <Override PartName="/ppt/theme/theme112.xml" ContentType="application/vnd.openxmlformats-officedocument.theme+xml"/>
  <Override PartName="/ppt/slideLayouts/slideLayout128.xml" ContentType="application/vnd.openxmlformats-officedocument.presentationml.slideLayout+xml"/>
  <Override PartName="/ppt/theme/theme113.xml" ContentType="application/vnd.openxmlformats-officedocument.theme+xml"/>
  <Override PartName="/ppt/slideLayouts/slideLayout129.xml" ContentType="application/vnd.openxmlformats-officedocument.presentationml.slideLayout+xml"/>
  <Override PartName="/ppt/theme/theme114.xml" ContentType="application/vnd.openxmlformats-officedocument.theme+xml"/>
  <Override PartName="/ppt/slideLayouts/slideLayout130.xml" ContentType="application/vnd.openxmlformats-officedocument.presentationml.slideLayout+xml"/>
  <Override PartName="/ppt/theme/theme115.xml" ContentType="application/vnd.openxmlformats-officedocument.theme+xml"/>
  <Override PartName="/ppt/slideLayouts/slideLayout131.xml" ContentType="application/vnd.openxmlformats-officedocument.presentationml.slideLayout+xml"/>
  <Override PartName="/ppt/theme/theme11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7.xml" ContentType="application/vnd.openxmlformats-officedocument.theme+xml"/>
  <Override PartName="/ppt/slideLayouts/slideLayout134.xml" ContentType="application/vnd.openxmlformats-officedocument.presentationml.slideLayout+xml"/>
  <Override PartName="/ppt/theme/theme118.xml" ContentType="application/vnd.openxmlformats-officedocument.theme+xml"/>
  <Override PartName="/ppt/slideLayouts/slideLayout135.xml" ContentType="application/vnd.openxmlformats-officedocument.presentationml.slideLayout+xml"/>
  <Override PartName="/ppt/theme/theme119.xml" ContentType="application/vnd.openxmlformats-officedocument.theme+xml"/>
  <Override PartName="/ppt/slideLayouts/slideLayout136.xml" ContentType="application/vnd.openxmlformats-officedocument.presentationml.slideLayout+xml"/>
  <Override PartName="/ppt/theme/theme120.xml" ContentType="application/vnd.openxmlformats-officedocument.theme+xml"/>
  <Override PartName="/ppt/slideLayouts/slideLayout137.xml" ContentType="application/vnd.openxmlformats-officedocument.presentationml.slideLayout+xml"/>
  <Override PartName="/ppt/theme/theme121.xml" ContentType="application/vnd.openxmlformats-officedocument.theme+xml"/>
  <Override PartName="/ppt/slideLayouts/slideLayout138.xml" ContentType="application/vnd.openxmlformats-officedocument.presentationml.slideLayout+xml"/>
  <Override PartName="/ppt/theme/theme122.xml" ContentType="application/vnd.openxmlformats-officedocument.theme+xml"/>
  <Override PartName="/ppt/slideLayouts/slideLayout139.xml" ContentType="application/vnd.openxmlformats-officedocument.presentationml.slideLayout+xml"/>
  <Override PartName="/ppt/theme/theme123.xml" ContentType="application/vnd.openxmlformats-officedocument.theme+xml"/>
  <Override PartName="/ppt/slideLayouts/slideLayout140.xml" ContentType="application/vnd.openxmlformats-officedocument.presentationml.slideLayout+xml"/>
  <Override PartName="/ppt/theme/theme12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5.xml" ContentType="application/vnd.openxmlformats-officedocument.theme+xml"/>
  <Override PartName="/ppt/theme/theme1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  <p:sldMasterId id="2147483723" r:id="rId32"/>
    <p:sldMasterId id="2147483725" r:id="rId33"/>
    <p:sldMasterId id="2147483727" r:id="rId34"/>
    <p:sldMasterId id="2147483729" r:id="rId35"/>
    <p:sldMasterId id="2147483731" r:id="rId36"/>
    <p:sldMasterId id="2147483733" r:id="rId37"/>
    <p:sldMasterId id="2147483735" r:id="rId38"/>
    <p:sldMasterId id="2147483737" r:id="rId39"/>
    <p:sldMasterId id="2147483739" r:id="rId40"/>
    <p:sldMasterId id="2147483741" r:id="rId41"/>
    <p:sldMasterId id="2147483743" r:id="rId42"/>
    <p:sldMasterId id="2147483745" r:id="rId43"/>
    <p:sldMasterId id="2147483747" r:id="rId44"/>
    <p:sldMasterId id="2147483749" r:id="rId45"/>
    <p:sldMasterId id="2147483751" r:id="rId46"/>
    <p:sldMasterId id="2147483753" r:id="rId47"/>
    <p:sldMasterId id="2147483755" r:id="rId48"/>
    <p:sldMasterId id="2147483757" r:id="rId49"/>
    <p:sldMasterId id="2147483759" r:id="rId50"/>
    <p:sldMasterId id="2147483761" r:id="rId51"/>
    <p:sldMasterId id="2147483763" r:id="rId52"/>
    <p:sldMasterId id="2147483765" r:id="rId53"/>
    <p:sldMasterId id="2147483767" r:id="rId54"/>
    <p:sldMasterId id="2147483769" r:id="rId55"/>
    <p:sldMasterId id="2147483771" r:id="rId56"/>
    <p:sldMasterId id="2147483773" r:id="rId57"/>
    <p:sldMasterId id="2147483775" r:id="rId58"/>
    <p:sldMasterId id="2147483777" r:id="rId59"/>
    <p:sldMasterId id="2147483779" r:id="rId60"/>
    <p:sldMasterId id="2147483781" r:id="rId61"/>
    <p:sldMasterId id="2147483783" r:id="rId62"/>
    <p:sldMasterId id="2147483785" r:id="rId63"/>
    <p:sldMasterId id="2147483787" r:id="rId64"/>
    <p:sldMasterId id="2147483789" r:id="rId65"/>
    <p:sldMasterId id="2147483791" r:id="rId66"/>
    <p:sldMasterId id="2147483793" r:id="rId67"/>
    <p:sldMasterId id="2147483795" r:id="rId68"/>
    <p:sldMasterId id="2147483797" r:id="rId69"/>
    <p:sldMasterId id="2147483799" r:id="rId70"/>
    <p:sldMasterId id="2147483801" r:id="rId71"/>
    <p:sldMasterId id="2147483803" r:id="rId72"/>
    <p:sldMasterId id="2147483805" r:id="rId73"/>
    <p:sldMasterId id="2147483807" r:id="rId74"/>
    <p:sldMasterId id="2147483809" r:id="rId75"/>
    <p:sldMasterId id="2147483811" r:id="rId76"/>
    <p:sldMasterId id="2147483813" r:id="rId77"/>
    <p:sldMasterId id="2147483815" r:id="rId78"/>
    <p:sldMasterId id="2147483817" r:id="rId79"/>
    <p:sldMasterId id="2147483819" r:id="rId80"/>
    <p:sldMasterId id="2147483821" r:id="rId81"/>
    <p:sldMasterId id="2147483823" r:id="rId82"/>
    <p:sldMasterId id="2147483825" r:id="rId83"/>
    <p:sldMasterId id="2147483827" r:id="rId84"/>
    <p:sldMasterId id="2147483829" r:id="rId85"/>
    <p:sldMasterId id="2147483831" r:id="rId86"/>
    <p:sldMasterId id="2147483833" r:id="rId87"/>
    <p:sldMasterId id="2147483835" r:id="rId88"/>
    <p:sldMasterId id="2147483855" r:id="rId89"/>
    <p:sldMasterId id="2147483858" r:id="rId90"/>
    <p:sldMasterId id="2147483862" r:id="rId91"/>
    <p:sldMasterId id="2147483868" r:id="rId92"/>
    <p:sldMasterId id="2147483870" r:id="rId93"/>
    <p:sldMasterId id="2147483872" r:id="rId94"/>
    <p:sldMasterId id="2147483874" r:id="rId95"/>
    <p:sldMasterId id="2147483876" r:id="rId96"/>
    <p:sldMasterId id="2147483878" r:id="rId97"/>
    <p:sldMasterId id="2147483880" r:id="rId98"/>
    <p:sldMasterId id="2147483884" r:id="rId99"/>
    <p:sldMasterId id="2147483886" r:id="rId100"/>
    <p:sldMasterId id="2147483890" r:id="rId101"/>
    <p:sldMasterId id="2147483892" r:id="rId102"/>
    <p:sldMasterId id="2147483894" r:id="rId103"/>
    <p:sldMasterId id="2147483896" r:id="rId104"/>
    <p:sldMasterId id="2147483898" r:id="rId105"/>
    <p:sldMasterId id="2147483902" r:id="rId106"/>
    <p:sldMasterId id="2147483904" r:id="rId107"/>
    <p:sldMasterId id="2147483906" r:id="rId108"/>
    <p:sldMasterId id="2147483908" r:id="rId109"/>
    <p:sldMasterId id="2147483910" r:id="rId110"/>
    <p:sldMasterId id="2147483912" r:id="rId111"/>
    <p:sldMasterId id="2147483914" r:id="rId112"/>
    <p:sldMasterId id="2147483918" r:id="rId113"/>
    <p:sldMasterId id="2147483920" r:id="rId114"/>
    <p:sldMasterId id="2147483922" r:id="rId115"/>
    <p:sldMasterId id="2147483924" r:id="rId116"/>
    <p:sldMasterId id="2147483926" r:id="rId117"/>
    <p:sldMasterId id="2147483928" r:id="rId118"/>
    <p:sldMasterId id="2147483934" r:id="rId119"/>
    <p:sldMasterId id="2147483936" r:id="rId120"/>
    <p:sldMasterId id="2147483940" r:id="rId121"/>
    <p:sldMasterId id="2147483994" r:id="rId122"/>
    <p:sldMasterId id="2147484060" r:id="rId123"/>
    <p:sldMasterId id="2147484062" r:id="rId124"/>
    <p:sldMasterId id="2147484084" r:id="rId125"/>
  </p:sldMasterIdLst>
  <p:notesMasterIdLst>
    <p:notesMasterId r:id="rId131"/>
  </p:notesMasterIdLst>
  <p:sldIdLst>
    <p:sldId id="298" r:id="rId126"/>
    <p:sldId id="259" r:id="rId127"/>
    <p:sldId id="260" r:id="rId128"/>
    <p:sldId id="299" r:id="rId129"/>
    <p:sldId id="261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26" Type="http://schemas.openxmlformats.org/officeDocument/2006/relationships/slide" Target="slides/slide1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16" Type="http://schemas.openxmlformats.org/officeDocument/2006/relationships/slideMaster" Target="slideMasters/slideMaster116.xml"/><Relationship Id="rId124" Type="http://schemas.openxmlformats.org/officeDocument/2006/relationships/slideMaster" Target="slideMasters/slideMaster124.xml"/><Relationship Id="rId129" Type="http://schemas.openxmlformats.org/officeDocument/2006/relationships/slide" Target="slides/slide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Master" Target="slideMasters/slideMaster111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12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30" Type="http://schemas.openxmlformats.org/officeDocument/2006/relationships/slide" Target="slides/slide5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notesMaster" Target="notesMasters/notesMaster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334E9-746D-402E-AB86-B5B27DBEE57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4870F-4F8A-4F02-8F64-CEFB1CC81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4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472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83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766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82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71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0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64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979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61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09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296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771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16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482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540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78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530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440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4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1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70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833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D1F2-F5F4-963C-CBA9-12D8865A11E9}"/>
              </a:ext>
            </a:extLst>
          </p:cNvPr>
          <p:cNvSpPr txBox="1"/>
          <p:nvPr userDrawn="1"/>
        </p:nvSpPr>
        <p:spPr>
          <a:xfrm>
            <a:off x="3163614" y="997320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71433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414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524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30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959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151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489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39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69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89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17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52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411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1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351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78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276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517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EE562-ADAB-3390-B458-DD62090E15FA}"/>
              </a:ext>
            </a:extLst>
          </p:cNvPr>
          <p:cNvSpPr/>
          <p:nvPr userDrawn="1"/>
        </p:nvSpPr>
        <p:spPr>
          <a:xfrm>
            <a:off x="2039007" y="1545021"/>
            <a:ext cx="8240110" cy="349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79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0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805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96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02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966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994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417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77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87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70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9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79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61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15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7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14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16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484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52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4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8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33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93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3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68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1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31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3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5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1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42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68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82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0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0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00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3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19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80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6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8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0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77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41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034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3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7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03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37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7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7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9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43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78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99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7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550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13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6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5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5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72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49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317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75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487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50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8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5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6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1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057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600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953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6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37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24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06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18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9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3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4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56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22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258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25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84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400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44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9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8.gif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8.gif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8.gif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18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19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20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26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27.xml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28.xml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29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30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31.xml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7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70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34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36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37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38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39.xml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40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gi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6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8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9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0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2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5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6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7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8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9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0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jpe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3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jpe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6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8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9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0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1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jpe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4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5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6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7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9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0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1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2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3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4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5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6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7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9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70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71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2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3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4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5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6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theme" Target="../theme/theme6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7.jpeg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theme" Target="../theme/theme7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9.jpe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0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4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5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6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7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8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9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90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92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93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6.jpe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theme" Target="../theme/theme83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7.jpe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8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9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100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101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102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06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.png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108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9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10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2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12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13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25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8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Background powerpoint animation Đa dạng về chủ đề">
            <a:extLst>
              <a:ext uri="{FF2B5EF4-FFF2-40B4-BE49-F238E27FC236}">
                <a16:creationId xmlns:a16="http://schemas.microsoft.com/office/drawing/2014/main" id="{39DC1678-33B3-494D-099D-48C6BAD6A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1810"/>
          <a:stretch/>
        </p:blipFill>
        <p:spPr bwMode="auto">
          <a:xfrm>
            <a:off x="0" y="-18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2169070" y="138085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2414748" y="3125010"/>
            <a:ext cx="2724807" cy="571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2414749" y="4268108"/>
            <a:ext cx="2724807" cy="5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199696" y="-18289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315310"/>
            <a:ext cx="12192000" cy="654268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-1"/>
            <a:ext cx="12192000" cy="1293852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8124-728C-CE2C-470C-3887BC7A0F04}"/>
              </a:ext>
            </a:extLst>
          </p:cNvPr>
          <p:cNvSpPr txBox="1">
            <a:spLocks/>
          </p:cNvSpPr>
          <p:nvPr/>
        </p:nvSpPr>
        <p:spPr>
          <a:xfrm>
            <a:off x="1730428" y="-40168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9630E3-90FF-79B5-614C-9079BD407DCC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D5C7D-CF1D-232A-2104-25848693D299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146B-93D2-5A7F-22FC-9558A9E6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397189-877E-9647-DDE3-259BD2E63745}"/>
              </a:ext>
            </a:extLst>
          </p:cNvPr>
          <p:cNvSpPr txBox="1">
            <a:spLocks/>
          </p:cNvSpPr>
          <p:nvPr/>
        </p:nvSpPr>
        <p:spPr>
          <a:xfrm>
            <a:off x="4548349" y="1680570"/>
            <a:ext cx="2724807" cy="5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EAAA7E-49AF-445D-084A-C7684DDDA616}"/>
              </a:ext>
            </a:extLst>
          </p:cNvPr>
          <p:cNvSpPr txBox="1">
            <a:spLocks/>
          </p:cNvSpPr>
          <p:nvPr/>
        </p:nvSpPr>
        <p:spPr>
          <a:xfrm>
            <a:off x="1367379" y="3573518"/>
            <a:ext cx="2724807" cy="56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D4B912-C8DF-6F0D-3F46-3700C77636E8}"/>
              </a:ext>
            </a:extLst>
          </p:cNvPr>
          <p:cNvSpPr txBox="1">
            <a:spLocks/>
          </p:cNvSpPr>
          <p:nvPr/>
        </p:nvSpPr>
        <p:spPr>
          <a:xfrm>
            <a:off x="7189074" y="3407338"/>
            <a:ext cx="2724807" cy="56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9DE6-4329-6BEA-3B1D-FC514AA022BC}"/>
              </a:ext>
            </a:extLst>
          </p:cNvPr>
          <p:cNvSpPr txBox="1">
            <a:spLocks/>
          </p:cNvSpPr>
          <p:nvPr/>
        </p:nvSpPr>
        <p:spPr>
          <a:xfrm>
            <a:off x="1730428" y="11419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A09BCC-66AF-C8ED-6F85-82C98F6B0DF0}"/>
              </a:ext>
            </a:extLst>
          </p:cNvPr>
          <p:cNvSpPr txBox="1">
            <a:spLocks/>
          </p:cNvSpPr>
          <p:nvPr/>
        </p:nvSpPr>
        <p:spPr>
          <a:xfrm>
            <a:off x="806667" y="1534211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8B1C28-7725-BA18-839D-5CF924B48669}"/>
              </a:ext>
            </a:extLst>
          </p:cNvPr>
          <p:cNvSpPr txBox="1">
            <a:spLocks/>
          </p:cNvSpPr>
          <p:nvPr/>
        </p:nvSpPr>
        <p:spPr>
          <a:xfrm>
            <a:off x="806667" y="2291553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BCB4C-A57E-6312-529F-5A914ED393D1}"/>
              </a:ext>
            </a:extLst>
          </p:cNvPr>
          <p:cNvSpPr txBox="1">
            <a:spLocks/>
          </p:cNvSpPr>
          <p:nvPr/>
        </p:nvSpPr>
        <p:spPr>
          <a:xfrm>
            <a:off x="806666" y="3280917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D01D7-958E-0B4E-8BA9-B528651A44B2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21AB9-2470-29FA-36EA-C2319CC07200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24CC2-11E7-DE04-D814-3BF1D78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B7A3FD5-B5F5-C315-1266-921FD7065298}"/>
              </a:ext>
            </a:extLst>
          </p:cNvPr>
          <p:cNvSpPr txBox="1">
            <a:spLocks/>
          </p:cNvSpPr>
          <p:nvPr/>
        </p:nvSpPr>
        <p:spPr>
          <a:xfrm>
            <a:off x="806666" y="438890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3D95-C42E-A09F-B961-75C8AED54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" y="1177212"/>
            <a:ext cx="10351908" cy="523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CD8E-2435-3ECB-CA7E-8FC33CBAB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776603"/>
            <a:ext cx="8660524" cy="43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9F963-F92B-60ED-FBC1-69421044A19F}"/>
              </a:ext>
            </a:extLst>
          </p:cNvPr>
          <p:cNvSpPr txBox="1"/>
          <p:nvPr/>
        </p:nvSpPr>
        <p:spPr>
          <a:xfrm>
            <a:off x="2732689" y="934258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ưu Tập Hình Nền Học Sinh Cực Chất Full 4K Với Hơn 999+ Mẫu Hình">
            <a:extLst>
              <a:ext uri="{FF2B5EF4-FFF2-40B4-BE49-F238E27FC236}">
                <a16:creationId xmlns:a16="http://schemas.microsoft.com/office/drawing/2014/main" id="{E9995414-625E-B91E-12D6-657FA428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1F6670-6017-8BD5-E87B-CD5034C969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A820B-8AA3-BC2A-ABC3-970FC2920188}"/>
              </a:ext>
            </a:extLst>
          </p:cNvPr>
          <p:cNvSpPr/>
          <p:nvPr/>
        </p:nvSpPr>
        <p:spPr>
          <a:xfrm>
            <a:off x="3213111" y="13053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8954C-685C-B380-3FE7-5F3810C9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5" y="766952"/>
            <a:ext cx="8409257" cy="518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C5F-5481-FC0C-31CC-429748BEC7F8}"/>
              </a:ext>
            </a:extLst>
          </p:cNvPr>
          <p:cNvSpPr txBox="1"/>
          <p:nvPr/>
        </p:nvSpPr>
        <p:spPr>
          <a:xfrm>
            <a:off x="2039006" y="1236290"/>
            <a:ext cx="7178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5D902-52F6-3122-5A38-8EB5577E9629}"/>
              </a:ext>
            </a:extLst>
          </p:cNvPr>
          <p:cNvSpPr txBox="1"/>
          <p:nvPr/>
        </p:nvSpPr>
        <p:spPr>
          <a:xfrm>
            <a:off x="2506717" y="1446496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3C76-E0FB-AF6A-E371-ADD5B4E6EA90}"/>
              </a:ext>
            </a:extLst>
          </p:cNvPr>
          <p:cNvSpPr txBox="1"/>
          <p:nvPr/>
        </p:nvSpPr>
        <p:spPr>
          <a:xfrm>
            <a:off x="2506717" y="2151727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AB13-5C30-CD21-A137-8E470366F57B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3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2CA2-3AAB-289C-52CE-F6C7561BA7C4}"/>
              </a:ext>
            </a:extLst>
          </p:cNvPr>
          <p:cNvSpPr txBox="1"/>
          <p:nvPr/>
        </p:nvSpPr>
        <p:spPr>
          <a:xfrm>
            <a:off x="2839338" y="903050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86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9C1F-CF8D-584E-04B5-DAB5853BD660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59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40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1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F73269FF-EFB7-47F6-01DA-C900F4B3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ề toán học Phù hợp cho các bài giảng về toán  học">
            <a:extLst>
              <a:ext uri="{FF2B5EF4-FFF2-40B4-BE49-F238E27FC236}">
                <a16:creationId xmlns:a16="http://schemas.microsoft.com/office/drawing/2014/main" id="{EECD580D-8E07-FD44-6BC2-D11587BE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id="{DE82EFEB-2A66-5D98-B5D8-BD1F6FED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1730429" y="48086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806667" y="2442120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806667" y="3662605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AC190-2987-B1E3-6AA7-9A22E8921FBE}"/>
              </a:ext>
            </a:extLst>
          </p:cNvPr>
          <p:cNvSpPr txBox="1">
            <a:spLocks/>
          </p:cNvSpPr>
          <p:nvPr/>
        </p:nvSpPr>
        <p:spPr>
          <a:xfrm>
            <a:off x="806667" y="511038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5A5C3-1859-F9FC-ADFE-08832669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EB3821-9BFF-623F-EFB9-D04078B490B4}"/>
              </a:ext>
            </a:extLst>
          </p:cNvPr>
          <p:cNvSpPr txBox="1">
            <a:spLocks/>
          </p:cNvSpPr>
          <p:nvPr/>
        </p:nvSpPr>
        <p:spPr>
          <a:xfrm>
            <a:off x="3300248" y="3429000"/>
            <a:ext cx="5801711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3F18C63-096F-E194-6D02-C679EF400B4D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7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9C3A-604C-DBA0-403C-94910E3C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5" y="0"/>
            <a:ext cx="1226238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F457F-245D-FCFC-6AA9-06339D983DC9}"/>
              </a:ext>
            </a:extLst>
          </p:cNvPr>
          <p:cNvSpPr txBox="1"/>
          <p:nvPr/>
        </p:nvSpPr>
        <p:spPr>
          <a:xfrm>
            <a:off x="1202821" y="144983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613EB-95FC-D330-F5E2-3C58E7BA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1077-108F-0DF7-ECCD-2B49080F149C}"/>
              </a:ext>
            </a:extLst>
          </p:cNvPr>
          <p:cNvSpPr txBox="1">
            <a:spLocks/>
          </p:cNvSpPr>
          <p:nvPr/>
        </p:nvSpPr>
        <p:spPr>
          <a:xfrm>
            <a:off x="1786759" y="1792843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8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5A6088-4C5E-259A-646A-5707E2BE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A92230-63D9-3E11-618A-A2FDAA42EA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F7A840-81E3-02ED-A330-CE271E8D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6A0419B-1877-AC9E-913E-F51B6429BD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2543503" y="1255987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8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0858-DBAB-E5FA-FAFA-69CE7621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486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8928-210C-4D30-BDA6-E013A061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CFEC-3D2C-0FB3-2403-DE1E6D334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6955F-CC0B-E905-95DA-BDCA35F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B812-E4E6-A45C-C859-CB8C5DF80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40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2AFBF-4EDE-7733-A2FE-C1D0D6C7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F2642-170D-8449-3721-362081B9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40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7F21D-3339-519F-2AC2-72576FCB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74E1-E36A-1F64-46AD-194F0B83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B663F-1EA2-968C-63D0-B0D87732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85A1-A3A3-D565-95CD-50152C5F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8" y="2624097"/>
            <a:ext cx="7512611" cy="37322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84D4F-7A8F-1B6A-81C8-6812956992D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525E7-DB7B-F9D9-265C-0B61C664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CE66F-B697-E9F2-6CF7-7F4B7907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4846-22CA-0C51-1947-EFC776DFC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40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B9CC4-FE18-C473-D645-D70D0030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FF29-99F2-929F-EDD8-99FAF6A3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687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B7BB-8B22-8248-A0E5-5CDE8AFA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8269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FE7C6-032C-31B7-30A2-9A41A5BF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047750"/>
            <a:ext cx="9010650" cy="4476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38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8B49-C3F3-B7C7-22C5-D9E18A0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4E38D-117B-73BA-A0E3-51FAA5E33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3D0B-BDBA-F890-D65A-D24F1DCD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519D-280B-5131-8B61-C09CC63A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33" r="4531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1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21F00-CB3E-C898-7B2C-D08DF4CC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063" r="9375" b="13750"/>
          <a:stretch/>
        </p:blipFill>
        <p:spPr>
          <a:xfrm>
            <a:off x="0" y="-1"/>
            <a:ext cx="12192000" cy="685667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547E0-CC95-ED8E-4C7F-877B3222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8C59-C1F2-4845-F5F0-72764186F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C382-DD3C-40DF-1BD8-8F0DC12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687" r="7813" b="10938"/>
          <a:stretch/>
        </p:blipFill>
        <p:spPr>
          <a:xfrm>
            <a:off x="0" y="0"/>
            <a:ext cx="12192000" cy="682380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E2001-3BEC-169B-8D7A-06E2FF0C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"/>
            <a:ext cx="12192000" cy="6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49E0D-4C1F-B072-2D59-136BD3E9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E0A9C-1289-C480-DB0D-F3A32B7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31A3-3A7A-02ED-D338-1880F400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31472-ACA1-9B53-BBB8-5F78B030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7374-AC02-2FD0-1A56-5B9A93D92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9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41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E5403-FF6B-A6A2-7CCF-DDC7B8FC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41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40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004909-4A85-7955-78A3-A6CE0CFE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A09D-8580-CF07-8FBE-C2DC6E35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69BAD-1561-C8E0-922B-362AC0C5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77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83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E5B7B-9694-5426-1C0D-3DAD3BB8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7593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4EEEA-509D-3375-3D38-1E60E866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40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9CF7F-0B14-C1E2-FC70-3572A0AE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41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1C66-A5FB-8762-F004-E979BB7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35A96-CC88-7DE6-521D-E3309833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02C041-B968-DD93-8B04-1E47FA38E1A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FF2E-7A7F-64E6-7CB0-63E0C42B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44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2F4A-F092-FF86-B144-CFB1449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9E6D3-BA60-4C8C-23C7-57F81BE1700C}"/>
              </a:ext>
            </a:extLst>
          </p:cNvPr>
          <p:cNvSpPr/>
          <p:nvPr/>
        </p:nvSpPr>
        <p:spPr>
          <a:xfrm>
            <a:off x="4267200" y="1924050"/>
            <a:ext cx="4572000" cy="262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8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tải hình nền powerpoint hoa hồng cho Slide thuyết trình hoàn  hảo">
            <a:extLst>
              <a:ext uri="{FF2B5EF4-FFF2-40B4-BE49-F238E27FC236}">
                <a16:creationId xmlns:a16="http://schemas.microsoft.com/office/drawing/2014/main" id="{16C5BEFC-E0C3-FB70-44D7-3FC45D88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0" y="-2251"/>
            <a:ext cx="12291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135708" y="1737412"/>
            <a:ext cx="3761934" cy="4103977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2686386" y="5975966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ự nhiên và Xã hội 2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FD5225B1-3A3F-BCE5-5B71-C9C4A4CC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9" y="-2251"/>
            <a:ext cx="4877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2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1C182-B212-581A-C273-2115084088E6}"/>
              </a:ext>
            </a:extLst>
          </p:cNvPr>
          <p:cNvSpPr txBox="1">
            <a:spLocks/>
          </p:cNvSpPr>
          <p:nvPr/>
        </p:nvSpPr>
        <p:spPr>
          <a:xfrm>
            <a:off x="1062380" y="4240027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B4B38-B265-6B33-40C9-88ED20DB9E80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E13E7-9B43-BB09-6183-960E1A22C9B5}"/>
              </a:ext>
            </a:extLst>
          </p:cNvPr>
          <p:cNvSpPr txBox="1">
            <a:spLocks/>
          </p:cNvSpPr>
          <p:nvPr/>
        </p:nvSpPr>
        <p:spPr>
          <a:xfrm>
            <a:off x="2266434" y="356345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64+ về hình nền màu xanh lá cây nhạt hay nhất - cdgdbentre.edu.vn">
            <a:extLst>
              <a:ext uri="{FF2B5EF4-FFF2-40B4-BE49-F238E27FC236}">
                <a16:creationId xmlns:a16="http://schemas.microsoft.com/office/drawing/2014/main" id="{5EC818D3-8C9D-681A-C4E6-24D53613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467469" y="3700200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86759" y="2956984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16.9 Chuẩn HD và phù hợp">
            <a:extLst>
              <a:ext uri="{FF2B5EF4-FFF2-40B4-BE49-F238E27FC236}">
                <a16:creationId xmlns:a16="http://schemas.microsoft.com/office/drawing/2014/main" id="{97FB1E7F-01B0-CB83-A746-AE97A347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85982" y="648568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577638" y="2237989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577638" y="4611743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04574" y="147497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9E9E5-89A8-159A-BAA7-FAFC217E24B6}"/>
              </a:ext>
            </a:extLst>
          </p:cNvPr>
          <p:cNvSpPr txBox="1">
            <a:spLocks/>
          </p:cNvSpPr>
          <p:nvPr/>
        </p:nvSpPr>
        <p:spPr>
          <a:xfrm>
            <a:off x="1819810" y="3043407"/>
            <a:ext cx="7764865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4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45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DECC18-886D-0B5C-2454-7D465D20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8" y="0"/>
            <a:ext cx="4868619" cy="687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70237-308E-2C20-1841-D3337062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05" y="0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9B5FB7-6B34-D856-55AB-E77CF3A5E499}"/>
              </a:ext>
            </a:extLst>
          </p:cNvPr>
          <p:cNvSpPr txBox="1"/>
          <p:nvPr/>
        </p:nvSpPr>
        <p:spPr>
          <a:xfrm>
            <a:off x="1059366" y="2042674"/>
            <a:ext cx="92889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một số nội dung của chủ đề Nhà trường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kĩ năng ứng xử với các thành viên trong nhà trường.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 trọng thầy cô và yêu quý bạn bè ở trường.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92016-9A21-2B2A-282A-EC7CAE8D0713}"/>
              </a:ext>
            </a:extLst>
          </p:cNvPr>
          <p:cNvSpPr txBox="1"/>
          <p:nvPr/>
        </p:nvSpPr>
        <p:spPr>
          <a:xfrm>
            <a:off x="741335" y="1916612"/>
            <a:ext cx="104639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bè...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69BAD-E3F1-CFE5-1EA3-6CE4EF2982FB}"/>
              </a:ext>
            </a:extLst>
          </p:cNvPr>
          <p:cNvSpPr txBox="1"/>
          <p:nvPr/>
        </p:nvSpPr>
        <p:spPr>
          <a:xfrm>
            <a:off x="2166125" y="1382311"/>
            <a:ext cx="5940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 lực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đặc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DCA2A-BC3B-D281-4BBD-A462F0EC6E64}"/>
              </a:ext>
            </a:extLst>
          </p:cNvPr>
          <p:cNvSpPr txBox="1"/>
          <p:nvPr/>
        </p:nvSpPr>
        <p:spPr>
          <a:xfrm>
            <a:off x="4215255" y="524107"/>
            <a:ext cx="376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39832-0459-0FA2-264C-3131291A8429}"/>
              </a:ext>
            </a:extLst>
          </p:cNvPr>
          <p:cNvSpPr txBox="1"/>
          <p:nvPr/>
        </p:nvSpPr>
        <p:spPr>
          <a:xfrm>
            <a:off x="2411451" y="2613367"/>
            <a:ext cx="7758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 thống lại các nội dung kiến thức đã học.</a:t>
            </a:r>
            <a:endParaRPr lang="en-US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vận dụng các kiến thức đã học và ứng dụng vào thực tiễn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885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285" y="3244334"/>
            <a:ext cx="526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Bai 30 </a:t>
            </a:r>
            <a:r>
              <a:rPr lang="en-US" dirty="0" err="1"/>
              <a:t>Phep</a:t>
            </a:r>
            <a:r>
              <a:rPr lang="en-US" dirty="0"/>
              <a:t> </a:t>
            </a:r>
            <a:r>
              <a:rPr lang="en-US" dirty="0" err="1"/>
              <a:t>tru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 dirty="0"/>
              <a:t> so </a:t>
            </a:r>
            <a:r>
              <a:rPr lang="en-US" dirty="0" err="1"/>
              <a:t>voi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/>
              <a:t> so t2</a:t>
            </a:r>
          </a:p>
        </p:txBody>
      </p:sp>
    </p:spTree>
    <p:extLst>
      <p:ext uri="{BB962C8B-B14F-4D97-AF65-F5344CB8AC3E}">
        <p14:creationId xmlns:p14="http://schemas.microsoft.com/office/powerpoint/2010/main" val="19540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E5D435AD-B2DA-449E-B307-09B6743C0030}" vid="{831DB07C-BFC1-441A-8BD5-4EF828483344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9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9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9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9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9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9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9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10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10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10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0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0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0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0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0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7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8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8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8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6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1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2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8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8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8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8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9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228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125</vt:i4>
      </vt:variant>
      <vt:variant>
        <vt:lpstr>Slide Titles</vt:lpstr>
      </vt:variant>
      <vt:variant>
        <vt:i4>5</vt:i4>
      </vt:variant>
    </vt:vector>
  </HeadingPairs>
  <TitlesOfParts>
    <vt:vector size="135" baseType="lpstr">
      <vt:lpstr>Arial</vt:lpstr>
      <vt:lpstr>Calibri</vt:lpstr>
      <vt:lpstr>Calibri Light</vt:lpstr>
      <vt:lpstr>Courier New</vt:lpstr>
      <vt:lpstr>Times New Roman</vt:lpstr>
      <vt:lpstr>Theme1 tham</vt:lpstr>
      <vt:lpstr>43_Custom Design</vt:lpstr>
      <vt:lpstr>2_Office Theme</vt:lpstr>
      <vt:lpstr>3_Office Theme</vt:lpstr>
      <vt:lpstr>60_Custom Design</vt:lpstr>
      <vt:lpstr>Custom Design</vt:lpstr>
      <vt:lpstr>4_Office Theme</vt:lpstr>
      <vt:lpstr>1_Custom Design</vt:lpstr>
      <vt:lpstr>16_Custom Design</vt:lpstr>
      <vt:lpstr>2_Custom Design</vt:lpstr>
      <vt:lpstr>3_Custom Design</vt:lpstr>
      <vt:lpstr>78_Custom Design</vt:lpstr>
      <vt:lpstr>4_Custom Design</vt:lpstr>
      <vt:lpstr>5_Custom Design</vt:lpstr>
      <vt:lpstr>7_Custom Design</vt:lpstr>
      <vt:lpstr>8_Custom Design</vt:lpstr>
      <vt:lpstr>9_Custom Design</vt:lpstr>
      <vt:lpstr>12_Custom Design</vt:lpstr>
      <vt:lpstr>14_Custom Design</vt:lpstr>
      <vt:lpstr>42_Custom Design</vt:lpstr>
      <vt:lpstr>37_Custom Design</vt:lpstr>
      <vt:lpstr>10_Custom Design</vt:lpstr>
      <vt:lpstr>11_Custom Design</vt:lpstr>
      <vt:lpstr>13_Custom Design</vt:lpstr>
      <vt:lpstr>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34_Custom Design</vt:lpstr>
      <vt:lpstr>33_Custom Design</vt:lpstr>
      <vt:lpstr>32_Custom Design</vt:lpstr>
      <vt:lpstr>31_Custom Design</vt:lpstr>
      <vt:lpstr>30_Custom Design</vt:lpstr>
      <vt:lpstr>24_Custom Design</vt:lpstr>
      <vt:lpstr>25_Custom Design</vt:lpstr>
      <vt:lpstr>26_Custom Design</vt:lpstr>
      <vt:lpstr>27_Custom Design</vt:lpstr>
      <vt:lpstr>28_Custom Design</vt:lpstr>
      <vt:lpstr>44_Custom Design</vt:lpstr>
      <vt:lpstr>1_Office Theme</vt:lpstr>
      <vt:lpstr>41_Custom Design</vt:lpstr>
      <vt:lpstr>40_Custom Design</vt:lpstr>
      <vt:lpstr>39_Custom Design</vt:lpstr>
      <vt:lpstr>38_Custom Design</vt:lpstr>
      <vt:lpstr>36_Custom Design</vt:lpstr>
      <vt:lpstr>35_Custom Design</vt:lpstr>
      <vt:lpstr>49_Custom Design</vt:lpstr>
      <vt:lpstr>48_Custom Design</vt:lpstr>
      <vt:lpstr>47_Custom Design</vt:lpstr>
      <vt:lpstr>50_Custom Design</vt:lpstr>
      <vt:lpstr>45_Custom Design</vt:lpstr>
      <vt:lpstr>46_Custom Design</vt:lpstr>
      <vt:lpstr>51_Custom Design</vt:lpstr>
      <vt:lpstr>52_Custom Design</vt:lpstr>
      <vt:lpstr>53_Custom Design</vt:lpstr>
      <vt:lpstr>55_Custom Design</vt:lpstr>
      <vt:lpstr>56_Custom Design</vt:lpstr>
      <vt:lpstr>57_Custom Design</vt:lpstr>
      <vt:lpstr>58_Custom Design</vt:lpstr>
      <vt:lpstr>59_Custom Design</vt:lpstr>
      <vt:lpstr>61_Custom Design</vt:lpstr>
      <vt:lpstr>62_Custom Design</vt:lpstr>
      <vt:lpstr>54_Custom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70_Custom Design</vt:lpstr>
      <vt:lpstr>71_Custom Design</vt:lpstr>
      <vt:lpstr>72_Custom Design</vt:lpstr>
      <vt:lpstr>74_Custom Design</vt:lpstr>
      <vt:lpstr>75_Custom Design</vt:lpstr>
      <vt:lpstr>76_Custom Design</vt:lpstr>
      <vt:lpstr>77_Custom Design</vt:lpstr>
      <vt:lpstr>73_Custom Design</vt:lpstr>
      <vt:lpstr>79_Custom Design</vt:lpstr>
      <vt:lpstr>80_Custom Design</vt:lpstr>
      <vt:lpstr>83_Custom Design</vt:lpstr>
      <vt:lpstr>81_Custom Design</vt:lpstr>
      <vt:lpstr>15_Custom Design</vt:lpstr>
      <vt:lpstr>69_Custom Design</vt:lpstr>
      <vt:lpstr>29_Custom Design</vt:lpstr>
      <vt:lpstr>1_Theme1 tham</vt:lpstr>
      <vt:lpstr>2_Theme1 tham</vt:lpstr>
      <vt:lpstr>5_Office Theme</vt:lpstr>
      <vt:lpstr>85_Custom Design</vt:lpstr>
      <vt:lpstr>7_Office Theme</vt:lpstr>
      <vt:lpstr>8_Office Theme</vt:lpstr>
      <vt:lpstr>9_Office Theme</vt:lpstr>
      <vt:lpstr>86_Custom Design</vt:lpstr>
      <vt:lpstr>87_Custom Design</vt:lpstr>
      <vt:lpstr>88_Custom Design</vt:lpstr>
      <vt:lpstr>90_Custom Design</vt:lpstr>
      <vt:lpstr>91_Custom Design</vt:lpstr>
      <vt:lpstr>93_Custom Design</vt:lpstr>
      <vt:lpstr>10_Office Theme</vt:lpstr>
      <vt:lpstr>94_Custom Design</vt:lpstr>
      <vt:lpstr>95_Custom Design</vt:lpstr>
      <vt:lpstr>96_Custom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114_Custom Design</vt:lpstr>
      <vt:lpstr>115_Custom Design</vt:lpstr>
      <vt:lpstr>117_Custom Design</vt:lpstr>
      <vt:lpstr>143_Custom Design</vt:lpstr>
      <vt:lpstr>176_Custom Design</vt:lpstr>
      <vt:lpstr>177_Custom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2023-10-28T07:03:35Z</dcterms:created>
  <dcterms:modified xsi:type="dcterms:W3CDTF">2025-05-11T15:11:43Z</dcterms:modified>
</cp:coreProperties>
</file>