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104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110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Masters/slideMaster112.xml" ContentType="application/vnd.openxmlformats-officedocument.presentationml.slideMaster+xml"/>
  <Override PartName="/ppt/slideMasters/slideMaster113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slideMaster115.xml" ContentType="application/vnd.openxmlformats-officedocument.presentationml.slideMaster+xml"/>
  <Override PartName="/ppt/slideMasters/slideMaster116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Masters/slideMaster120.xml" ContentType="application/vnd.openxmlformats-officedocument.presentationml.slideMaster+xml"/>
  <Override PartName="/ppt/slideMasters/slideMaster121.xml" ContentType="application/vnd.openxmlformats-officedocument.presentationml.slideMaster+xml"/>
  <Override PartName="/ppt/slideMasters/slideMaster122.xml" ContentType="application/vnd.openxmlformats-officedocument.presentationml.slideMaster+xml"/>
  <Override PartName="/ppt/slideMasters/slideMaster123.xml" ContentType="application/vnd.openxmlformats-officedocument.presentationml.slideMaster+xml"/>
  <Override PartName="/ppt/slideMasters/slideMaster124.xml" ContentType="application/vnd.openxmlformats-officedocument.presentationml.slideMaster+xml"/>
  <Override PartName="/ppt/slideMasters/slideMaster1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9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10.xml" ContentType="application/vnd.openxmlformats-officedocument.theme+xml"/>
  <Override PartName="/ppt/slideLayouts/slideLayout14.xml" ContentType="application/vnd.openxmlformats-officedocument.presentationml.slideLayout+xml"/>
  <Override PartName="/ppt/theme/theme11.xml" ContentType="application/vnd.openxmlformats-officedocument.theme+xml"/>
  <Override PartName="/ppt/slideLayouts/slideLayout15.xml" ContentType="application/vnd.openxmlformats-officedocument.presentationml.slideLayout+xml"/>
  <Override PartName="/ppt/theme/theme12.xml" ContentType="application/vnd.openxmlformats-officedocument.theme+xml"/>
  <Override PartName="/ppt/slideLayouts/slideLayout16.xml" ContentType="application/vnd.openxmlformats-officedocument.presentationml.slideLayout+xml"/>
  <Override PartName="/ppt/theme/theme13.xml" ContentType="application/vnd.openxmlformats-officedocument.theme+xml"/>
  <Override PartName="/ppt/slideLayouts/slideLayout17.xml" ContentType="application/vnd.openxmlformats-officedocument.presentationml.slideLayout+xml"/>
  <Override PartName="/ppt/theme/theme14.xml" ContentType="application/vnd.openxmlformats-officedocument.theme+xml"/>
  <Override PartName="/ppt/slideLayouts/slideLayout18.xml" ContentType="application/vnd.openxmlformats-officedocument.presentationml.slideLayout+xml"/>
  <Override PartName="/ppt/theme/theme15.xml" ContentType="application/vnd.openxmlformats-officedocument.theme+xml"/>
  <Override PartName="/ppt/slideLayouts/slideLayout19.xml" ContentType="application/vnd.openxmlformats-officedocument.presentationml.slideLayout+xml"/>
  <Override PartName="/ppt/theme/theme16.xml" ContentType="application/vnd.openxmlformats-officedocument.theme+xml"/>
  <Override PartName="/ppt/slideLayouts/slideLayout20.xml" ContentType="application/vnd.openxmlformats-officedocument.presentationml.slideLayout+xml"/>
  <Override PartName="/ppt/theme/theme17.xml" ContentType="application/vnd.openxmlformats-officedocument.theme+xml"/>
  <Override PartName="/ppt/slideLayouts/slideLayout21.xml" ContentType="application/vnd.openxmlformats-officedocument.presentationml.slideLayout+xml"/>
  <Override PartName="/ppt/theme/theme18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9.xml" ContentType="application/vnd.openxmlformats-officedocument.theme+xml"/>
  <Override PartName="/ppt/slideLayouts/slideLayout24.xml" ContentType="application/vnd.openxmlformats-officedocument.presentationml.slideLayout+xml"/>
  <Override PartName="/ppt/theme/theme20.xml" ContentType="application/vnd.openxmlformats-officedocument.theme+xml"/>
  <Override PartName="/ppt/slideLayouts/slideLayout25.xml" ContentType="application/vnd.openxmlformats-officedocument.presentationml.slideLayout+xml"/>
  <Override PartName="/ppt/theme/theme21.xml" ContentType="application/vnd.openxmlformats-officedocument.theme+xml"/>
  <Override PartName="/ppt/slideLayouts/slideLayout26.xml" ContentType="application/vnd.openxmlformats-officedocument.presentationml.slideLayout+xml"/>
  <Override PartName="/ppt/theme/theme22.xml" ContentType="application/vnd.openxmlformats-officedocument.theme+xml"/>
  <Override PartName="/ppt/slideLayouts/slideLayout27.xml" ContentType="application/vnd.openxmlformats-officedocument.presentationml.slideLayout+xml"/>
  <Override PartName="/ppt/theme/theme23.xml" ContentType="application/vnd.openxmlformats-officedocument.theme+xml"/>
  <Override PartName="/ppt/slideLayouts/slideLayout28.xml" ContentType="application/vnd.openxmlformats-officedocument.presentationml.slideLayout+xml"/>
  <Override PartName="/ppt/theme/theme24.xml" ContentType="application/vnd.openxmlformats-officedocument.theme+xml"/>
  <Override PartName="/ppt/slideLayouts/slideLayout29.xml" ContentType="application/vnd.openxmlformats-officedocument.presentationml.slideLayout+xml"/>
  <Override PartName="/ppt/theme/theme25.xml" ContentType="application/vnd.openxmlformats-officedocument.theme+xml"/>
  <Override PartName="/ppt/slideLayouts/slideLayout30.xml" ContentType="application/vnd.openxmlformats-officedocument.presentationml.slideLayout+xml"/>
  <Override PartName="/ppt/theme/theme26.xml" ContentType="application/vnd.openxmlformats-officedocument.theme+xml"/>
  <Override PartName="/ppt/slideLayouts/slideLayout31.xml" ContentType="application/vnd.openxmlformats-officedocument.presentationml.slideLayout+xml"/>
  <Override PartName="/ppt/theme/theme27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8.xml" ContentType="application/vnd.openxmlformats-officedocument.theme+xml"/>
  <Override PartName="/ppt/slideLayouts/slideLayout34.xml" ContentType="application/vnd.openxmlformats-officedocument.presentationml.slideLayout+xml"/>
  <Override PartName="/ppt/theme/theme29.xml" ContentType="application/vnd.openxmlformats-officedocument.theme+xml"/>
  <Override PartName="/ppt/slideLayouts/slideLayout35.xml" ContentType="application/vnd.openxmlformats-officedocument.presentationml.slideLayout+xml"/>
  <Override PartName="/ppt/theme/theme30.xml" ContentType="application/vnd.openxmlformats-officedocument.theme+xml"/>
  <Override PartName="/ppt/slideLayouts/slideLayout36.xml" ContentType="application/vnd.openxmlformats-officedocument.presentationml.slideLayout+xml"/>
  <Override PartName="/ppt/theme/theme31.xml" ContentType="application/vnd.openxmlformats-officedocument.theme+xml"/>
  <Override PartName="/ppt/slideLayouts/slideLayout37.xml" ContentType="application/vnd.openxmlformats-officedocument.presentationml.slideLayout+xml"/>
  <Override PartName="/ppt/theme/theme32.xml" ContentType="application/vnd.openxmlformats-officedocument.theme+xml"/>
  <Override PartName="/ppt/slideLayouts/slideLayout38.xml" ContentType="application/vnd.openxmlformats-officedocument.presentationml.slideLayout+xml"/>
  <Override PartName="/ppt/theme/theme33.xml" ContentType="application/vnd.openxmlformats-officedocument.theme+xml"/>
  <Override PartName="/ppt/slideLayouts/slideLayout39.xml" ContentType="application/vnd.openxmlformats-officedocument.presentationml.slideLayout+xml"/>
  <Override PartName="/ppt/theme/theme3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5.xml" ContentType="application/vnd.openxmlformats-officedocument.theme+xml"/>
  <Override PartName="/ppt/slideLayouts/slideLayout42.xml" ContentType="application/vnd.openxmlformats-officedocument.presentationml.slideLayout+xml"/>
  <Override PartName="/ppt/theme/theme3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7.xml" ContentType="application/vnd.openxmlformats-officedocument.theme+xml"/>
  <Override PartName="/ppt/slideLayouts/slideLayout45.xml" ContentType="application/vnd.openxmlformats-officedocument.presentationml.slideLayout+xml"/>
  <Override PartName="/ppt/theme/theme38.xml" ContentType="application/vnd.openxmlformats-officedocument.theme+xml"/>
  <Override PartName="/ppt/slideLayouts/slideLayout46.xml" ContentType="application/vnd.openxmlformats-officedocument.presentationml.slideLayout+xml"/>
  <Override PartName="/ppt/theme/theme39.xml" ContentType="application/vnd.openxmlformats-officedocument.theme+xml"/>
  <Override PartName="/ppt/slideLayouts/slideLayout47.xml" ContentType="application/vnd.openxmlformats-officedocument.presentationml.slideLayout+xml"/>
  <Override PartName="/ppt/theme/theme40.xml" ContentType="application/vnd.openxmlformats-officedocument.theme+xml"/>
  <Override PartName="/ppt/slideLayouts/slideLayout48.xml" ContentType="application/vnd.openxmlformats-officedocument.presentationml.slideLayout+xml"/>
  <Override PartName="/ppt/theme/theme41.xml" ContentType="application/vnd.openxmlformats-officedocument.theme+xml"/>
  <Override PartName="/ppt/slideLayouts/slideLayout49.xml" ContentType="application/vnd.openxmlformats-officedocument.presentationml.slideLayout+xml"/>
  <Override PartName="/ppt/theme/theme42.xml" ContentType="application/vnd.openxmlformats-officedocument.theme+xml"/>
  <Override PartName="/ppt/slideLayouts/slideLayout50.xml" ContentType="application/vnd.openxmlformats-officedocument.presentationml.slideLayout+xml"/>
  <Override PartName="/ppt/theme/theme4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4.xml" ContentType="application/vnd.openxmlformats-officedocument.theme+xml"/>
  <Override PartName="/ppt/slideLayouts/slideLayout53.xml" ContentType="application/vnd.openxmlformats-officedocument.presentationml.slideLayout+xml"/>
  <Override PartName="/ppt/theme/theme45.xml" ContentType="application/vnd.openxmlformats-officedocument.theme+xml"/>
  <Override PartName="/ppt/slideLayouts/slideLayout54.xml" ContentType="application/vnd.openxmlformats-officedocument.presentationml.slideLayout+xml"/>
  <Override PartName="/ppt/theme/theme46.xml" ContentType="application/vnd.openxmlformats-officedocument.theme+xml"/>
  <Override PartName="/ppt/slideLayouts/slideLayout55.xml" ContentType="application/vnd.openxmlformats-officedocument.presentationml.slideLayout+xml"/>
  <Override PartName="/ppt/theme/theme47.xml" ContentType="application/vnd.openxmlformats-officedocument.theme+xml"/>
  <Override PartName="/ppt/slideLayouts/slideLayout56.xml" ContentType="application/vnd.openxmlformats-officedocument.presentationml.slideLayout+xml"/>
  <Override PartName="/ppt/theme/theme48.xml" ContentType="application/vnd.openxmlformats-officedocument.theme+xml"/>
  <Override PartName="/ppt/slideLayouts/slideLayout57.xml" ContentType="application/vnd.openxmlformats-officedocument.presentationml.slideLayout+xml"/>
  <Override PartName="/ppt/theme/theme49.xml" ContentType="application/vnd.openxmlformats-officedocument.theme+xml"/>
  <Override PartName="/ppt/slideLayouts/slideLayout58.xml" ContentType="application/vnd.openxmlformats-officedocument.presentationml.slideLayout+xml"/>
  <Override PartName="/ppt/theme/theme50.xml" ContentType="application/vnd.openxmlformats-officedocument.theme+xml"/>
  <Override PartName="/ppt/slideLayouts/slideLayout59.xml" ContentType="application/vnd.openxmlformats-officedocument.presentationml.slideLayout+xml"/>
  <Override PartName="/ppt/theme/theme51.xml" ContentType="application/vnd.openxmlformats-officedocument.theme+xml"/>
  <Override PartName="/ppt/slideLayouts/slideLayout60.xml" ContentType="application/vnd.openxmlformats-officedocument.presentationml.slideLayout+xml"/>
  <Override PartName="/ppt/theme/theme52.xml" ContentType="application/vnd.openxmlformats-officedocument.theme+xml"/>
  <Override PartName="/ppt/slideLayouts/slideLayout61.xml" ContentType="application/vnd.openxmlformats-officedocument.presentationml.slideLayout+xml"/>
  <Override PartName="/ppt/theme/theme53.xml" ContentType="application/vnd.openxmlformats-officedocument.theme+xml"/>
  <Override PartName="/ppt/slideLayouts/slideLayout62.xml" ContentType="application/vnd.openxmlformats-officedocument.presentationml.slideLayout+xml"/>
  <Override PartName="/ppt/theme/theme54.xml" ContentType="application/vnd.openxmlformats-officedocument.theme+xml"/>
  <Override PartName="/ppt/slideLayouts/slideLayout63.xml" ContentType="application/vnd.openxmlformats-officedocument.presentationml.slideLayout+xml"/>
  <Override PartName="/ppt/theme/theme55.xml" ContentType="application/vnd.openxmlformats-officedocument.theme+xml"/>
  <Override PartName="/ppt/slideLayouts/slideLayout64.xml" ContentType="application/vnd.openxmlformats-officedocument.presentationml.slideLayout+xml"/>
  <Override PartName="/ppt/theme/theme56.xml" ContentType="application/vnd.openxmlformats-officedocument.theme+xml"/>
  <Override PartName="/ppt/slideLayouts/slideLayout65.xml" ContentType="application/vnd.openxmlformats-officedocument.presentationml.slideLayout+xml"/>
  <Override PartName="/ppt/theme/theme57.xml" ContentType="application/vnd.openxmlformats-officedocument.theme+xml"/>
  <Override PartName="/ppt/slideLayouts/slideLayout66.xml" ContentType="application/vnd.openxmlformats-officedocument.presentationml.slideLayout+xml"/>
  <Override PartName="/ppt/theme/theme58.xml" ContentType="application/vnd.openxmlformats-officedocument.theme+xml"/>
  <Override PartName="/ppt/slideLayouts/slideLayout67.xml" ContentType="application/vnd.openxmlformats-officedocument.presentationml.slideLayout+xml"/>
  <Override PartName="/ppt/theme/theme59.xml" ContentType="application/vnd.openxmlformats-officedocument.theme+xml"/>
  <Override PartName="/ppt/slideLayouts/slideLayout68.xml" ContentType="application/vnd.openxmlformats-officedocument.presentationml.slideLayout+xml"/>
  <Override PartName="/ppt/theme/theme60.xml" ContentType="application/vnd.openxmlformats-officedocument.theme+xml"/>
  <Override PartName="/ppt/slideLayouts/slideLayout69.xml" ContentType="application/vnd.openxmlformats-officedocument.presentationml.slideLayout+xml"/>
  <Override PartName="/ppt/theme/theme61.xml" ContentType="application/vnd.openxmlformats-officedocument.theme+xml"/>
  <Override PartName="/ppt/slideLayouts/slideLayout70.xml" ContentType="application/vnd.openxmlformats-officedocument.presentationml.slideLayout+xml"/>
  <Override PartName="/ppt/theme/theme62.xml" ContentType="application/vnd.openxmlformats-officedocument.theme+xml"/>
  <Override PartName="/ppt/slideLayouts/slideLayout71.xml" ContentType="application/vnd.openxmlformats-officedocument.presentationml.slideLayout+xml"/>
  <Override PartName="/ppt/theme/theme63.xml" ContentType="application/vnd.openxmlformats-officedocument.theme+xml"/>
  <Override PartName="/ppt/slideLayouts/slideLayout72.xml" ContentType="application/vnd.openxmlformats-officedocument.presentationml.slideLayout+xml"/>
  <Override PartName="/ppt/theme/theme64.xml" ContentType="application/vnd.openxmlformats-officedocument.theme+xml"/>
  <Override PartName="/ppt/slideLayouts/slideLayout73.xml" ContentType="application/vnd.openxmlformats-officedocument.presentationml.slideLayout+xml"/>
  <Override PartName="/ppt/theme/theme65.xml" ContentType="application/vnd.openxmlformats-officedocument.theme+xml"/>
  <Override PartName="/ppt/slideLayouts/slideLayout74.xml" ContentType="application/vnd.openxmlformats-officedocument.presentationml.slideLayout+xml"/>
  <Override PartName="/ppt/theme/theme66.xml" ContentType="application/vnd.openxmlformats-officedocument.theme+xml"/>
  <Override PartName="/ppt/slideLayouts/slideLayout75.xml" ContentType="application/vnd.openxmlformats-officedocument.presentationml.slideLayout+xml"/>
  <Override PartName="/ppt/theme/theme6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8.xml" ContentType="application/vnd.openxmlformats-officedocument.theme+xml"/>
  <Override PartName="/ppt/slideLayouts/slideLayout78.xml" ContentType="application/vnd.openxmlformats-officedocument.presentationml.slideLayout+xml"/>
  <Override PartName="/ppt/theme/theme6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0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1.xml" ContentType="application/vnd.openxmlformats-officedocument.theme+xml"/>
  <Override PartName="/ppt/slideLayouts/slideLayout83.xml" ContentType="application/vnd.openxmlformats-officedocument.presentationml.slideLayout+xml"/>
  <Override PartName="/ppt/theme/theme72.xml" ContentType="application/vnd.openxmlformats-officedocument.theme+xml"/>
  <Override PartName="/ppt/slideLayouts/slideLayout84.xml" ContentType="application/vnd.openxmlformats-officedocument.presentationml.slideLayout+xml"/>
  <Override PartName="/ppt/theme/theme73.xml" ContentType="application/vnd.openxmlformats-officedocument.theme+xml"/>
  <Override PartName="/ppt/slideLayouts/slideLayout85.xml" ContentType="application/vnd.openxmlformats-officedocument.presentationml.slideLayout+xml"/>
  <Override PartName="/ppt/theme/theme74.xml" ContentType="application/vnd.openxmlformats-officedocument.theme+xml"/>
  <Override PartName="/ppt/slideLayouts/slideLayout86.xml" ContentType="application/vnd.openxmlformats-officedocument.presentationml.slideLayout+xml"/>
  <Override PartName="/ppt/theme/theme75.xml" ContentType="application/vnd.openxmlformats-officedocument.theme+xml"/>
  <Override PartName="/ppt/slideLayouts/slideLayout87.xml" ContentType="application/vnd.openxmlformats-officedocument.presentationml.slideLayout+xml"/>
  <Override PartName="/ppt/theme/theme76.xml" ContentType="application/vnd.openxmlformats-officedocument.theme+xml"/>
  <Override PartName="/ppt/slideLayouts/slideLayout88.xml" ContentType="application/vnd.openxmlformats-officedocument.presentationml.slideLayout+xml"/>
  <Override PartName="/ppt/theme/theme77.xml" ContentType="application/vnd.openxmlformats-officedocument.theme+xml"/>
  <Override PartName="/ppt/slideLayouts/slideLayout89.xml" ContentType="application/vnd.openxmlformats-officedocument.presentationml.slideLayout+xml"/>
  <Override PartName="/ppt/theme/theme78.xml" ContentType="application/vnd.openxmlformats-officedocument.theme+xml"/>
  <Override PartName="/ppt/slideLayouts/slideLayout90.xml" ContentType="application/vnd.openxmlformats-officedocument.presentationml.slideLayout+xml"/>
  <Override PartName="/ppt/theme/theme79.xml" ContentType="application/vnd.openxmlformats-officedocument.theme+xml"/>
  <Override PartName="/ppt/slideLayouts/slideLayout91.xml" ContentType="application/vnd.openxmlformats-officedocument.presentationml.slideLayout+xml"/>
  <Override PartName="/ppt/theme/theme80.xml" ContentType="application/vnd.openxmlformats-officedocument.theme+xml"/>
  <Override PartName="/ppt/slideLayouts/slideLayout92.xml" ContentType="application/vnd.openxmlformats-officedocument.presentationml.slideLayout+xml"/>
  <Override PartName="/ppt/theme/theme81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2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3.xml" ContentType="application/vnd.openxmlformats-officedocument.theme+xml"/>
  <Override PartName="/ppt/slideLayouts/slideLayout97.xml" ContentType="application/vnd.openxmlformats-officedocument.presentationml.slideLayout+xml"/>
  <Override PartName="/ppt/theme/theme84.xml" ContentType="application/vnd.openxmlformats-officedocument.theme+xml"/>
  <Override PartName="/ppt/slideLayouts/slideLayout98.xml" ContentType="application/vnd.openxmlformats-officedocument.presentationml.slideLayout+xml"/>
  <Override PartName="/ppt/theme/theme85.xml" ContentType="application/vnd.openxmlformats-officedocument.theme+xml"/>
  <Override PartName="/ppt/slideLayouts/slideLayout99.xml" ContentType="application/vnd.openxmlformats-officedocument.presentationml.slideLayout+xml"/>
  <Override PartName="/ppt/theme/theme86.xml" ContentType="application/vnd.openxmlformats-officedocument.theme+xml"/>
  <Override PartName="/ppt/slideLayouts/slideLayout100.xml" ContentType="application/vnd.openxmlformats-officedocument.presentationml.slideLayout+xml"/>
  <Override PartName="/ppt/theme/theme87.xml" ContentType="application/vnd.openxmlformats-officedocument.theme+xml"/>
  <Override PartName="/ppt/slideLayouts/slideLayout101.xml" ContentType="application/vnd.openxmlformats-officedocument.presentationml.slideLayout+xml"/>
  <Override PartName="/ppt/theme/theme8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9.xml" ContentType="application/vnd.openxmlformats-officedocument.theme+xml"/>
  <Override PartName="/ppt/slideLayouts/slideLayout104.xml" ContentType="application/vnd.openxmlformats-officedocument.presentationml.slideLayout+xml"/>
  <Override PartName="/ppt/theme/theme90.xml" ContentType="application/vnd.openxmlformats-officedocument.theme+xml"/>
  <Override PartName="/ppt/slideLayouts/slideLayout105.xml" ContentType="application/vnd.openxmlformats-officedocument.presentationml.slideLayout+xml"/>
  <Override PartName="/ppt/theme/theme91.xml" ContentType="application/vnd.openxmlformats-officedocument.theme+xml"/>
  <Override PartName="/ppt/slideLayouts/slideLayout106.xml" ContentType="application/vnd.openxmlformats-officedocument.presentationml.slideLayout+xml"/>
  <Override PartName="/ppt/theme/theme92.xml" ContentType="application/vnd.openxmlformats-officedocument.theme+xml"/>
  <Override PartName="/ppt/slideLayouts/slideLayout107.xml" ContentType="application/vnd.openxmlformats-officedocument.presentationml.slideLayout+xml"/>
  <Override PartName="/ppt/theme/theme93.xml" ContentType="application/vnd.openxmlformats-officedocument.theme+xml"/>
  <Override PartName="/ppt/slideLayouts/slideLayout108.xml" ContentType="application/vnd.openxmlformats-officedocument.presentationml.slideLayout+xml"/>
  <Override PartName="/ppt/theme/theme94.xml" ContentType="application/vnd.openxmlformats-officedocument.theme+xml"/>
  <Override PartName="/ppt/slideLayouts/slideLayout109.xml" ContentType="application/vnd.openxmlformats-officedocument.presentationml.slideLayout+xml"/>
  <Override PartName="/ppt/theme/theme95.xml" ContentType="application/vnd.openxmlformats-officedocument.theme+xml"/>
  <Override PartName="/ppt/slideLayouts/slideLayout110.xml" ContentType="application/vnd.openxmlformats-officedocument.presentationml.slideLayout+xml"/>
  <Override PartName="/ppt/theme/theme96.xml" ContentType="application/vnd.openxmlformats-officedocument.theme+xml"/>
  <Override PartName="/ppt/slideLayouts/slideLayout111.xml" ContentType="application/vnd.openxmlformats-officedocument.presentationml.slideLayout+xml"/>
  <Override PartName="/ppt/theme/theme97.xml" ContentType="application/vnd.openxmlformats-officedocument.theme+xml"/>
  <Override PartName="/ppt/slideLayouts/slideLayout112.xml" ContentType="application/vnd.openxmlformats-officedocument.presentationml.slideLayout+xml"/>
  <Override PartName="/ppt/theme/theme98.xml" ContentType="application/vnd.openxmlformats-officedocument.theme+xml"/>
  <Override PartName="/ppt/slideLayouts/slideLayout113.xml" ContentType="application/vnd.openxmlformats-officedocument.presentationml.slideLayout+xml"/>
  <Override PartName="/ppt/theme/theme99.xml" ContentType="application/vnd.openxmlformats-officedocument.theme+xml"/>
  <Override PartName="/ppt/slideLayouts/slideLayout114.xml" ContentType="application/vnd.openxmlformats-officedocument.presentationml.slideLayout+xml"/>
  <Override PartName="/ppt/theme/theme100.xml" ContentType="application/vnd.openxmlformats-officedocument.theme+xml"/>
  <Override PartName="/ppt/slideLayouts/slideLayout115.xml" ContentType="application/vnd.openxmlformats-officedocument.presentationml.slideLayout+xml"/>
  <Override PartName="/ppt/theme/theme101.xml" ContentType="application/vnd.openxmlformats-officedocument.theme+xml"/>
  <Override PartName="/ppt/slideLayouts/slideLayout116.xml" ContentType="application/vnd.openxmlformats-officedocument.presentationml.slideLayout+xml"/>
  <Override PartName="/ppt/theme/theme102.xml" ContentType="application/vnd.openxmlformats-officedocument.theme+xml"/>
  <Override PartName="/ppt/slideLayouts/slideLayout117.xml" ContentType="application/vnd.openxmlformats-officedocument.presentationml.slideLayout+xml"/>
  <Override PartName="/ppt/theme/theme103.xml" ContentType="application/vnd.openxmlformats-officedocument.theme+xml"/>
  <Override PartName="/ppt/slideLayouts/slideLayout118.xml" ContentType="application/vnd.openxmlformats-officedocument.presentationml.slideLayout+xml"/>
  <Override PartName="/ppt/theme/theme104.xml" ContentType="application/vnd.openxmlformats-officedocument.theme+xml"/>
  <Override PartName="/ppt/slideLayouts/slideLayout119.xml" ContentType="application/vnd.openxmlformats-officedocument.presentationml.slideLayout+xml"/>
  <Override PartName="/ppt/theme/theme105.xml" ContentType="application/vnd.openxmlformats-officedocument.theme+xml"/>
  <Override PartName="/ppt/slideLayouts/slideLayout120.xml" ContentType="application/vnd.openxmlformats-officedocument.presentationml.slideLayout+xml"/>
  <Override PartName="/ppt/theme/theme106.xml" ContentType="application/vnd.openxmlformats-officedocument.theme+xml"/>
  <Override PartName="/ppt/slideLayouts/slideLayout121.xml" ContentType="application/vnd.openxmlformats-officedocument.presentationml.slideLayout+xml"/>
  <Override PartName="/ppt/theme/theme107.xml" ContentType="application/vnd.openxmlformats-officedocument.theme+xml"/>
  <Override PartName="/ppt/slideLayouts/slideLayout122.xml" ContentType="application/vnd.openxmlformats-officedocument.presentationml.slideLayout+xml"/>
  <Override PartName="/ppt/theme/theme108.xml" ContentType="application/vnd.openxmlformats-officedocument.theme+xml"/>
  <Override PartName="/ppt/slideLayouts/slideLayout123.xml" ContentType="application/vnd.openxmlformats-officedocument.presentationml.slideLayout+xml"/>
  <Override PartName="/ppt/theme/theme109.xml" ContentType="application/vnd.openxmlformats-officedocument.theme+xml"/>
  <Override PartName="/ppt/slideLayouts/slideLayout124.xml" ContentType="application/vnd.openxmlformats-officedocument.presentationml.slideLayout+xml"/>
  <Override PartName="/ppt/theme/theme110.xml" ContentType="application/vnd.openxmlformats-officedocument.theme+xml"/>
  <Override PartName="/ppt/slideLayouts/slideLayout125.xml" ContentType="application/vnd.openxmlformats-officedocument.presentationml.slideLayout+xml"/>
  <Override PartName="/ppt/theme/theme111.xml" ContentType="application/vnd.openxmlformats-officedocument.theme+xml"/>
  <Override PartName="/ppt/slideLayouts/slideLayout126.xml" ContentType="application/vnd.openxmlformats-officedocument.presentationml.slideLayout+xml"/>
  <Override PartName="/ppt/theme/theme112.xml" ContentType="application/vnd.openxmlformats-officedocument.theme+xml"/>
  <Override PartName="/ppt/slideLayouts/slideLayout127.xml" ContentType="application/vnd.openxmlformats-officedocument.presentationml.slideLayout+xml"/>
  <Override PartName="/ppt/theme/theme113.xml" ContentType="application/vnd.openxmlformats-officedocument.theme+xml"/>
  <Override PartName="/ppt/slideLayouts/slideLayout128.xml" ContentType="application/vnd.openxmlformats-officedocument.presentationml.slideLayout+xml"/>
  <Override PartName="/ppt/theme/theme114.xml" ContentType="application/vnd.openxmlformats-officedocument.theme+xml"/>
  <Override PartName="/ppt/slideLayouts/slideLayout129.xml" ContentType="application/vnd.openxmlformats-officedocument.presentationml.slideLayout+xml"/>
  <Override PartName="/ppt/theme/theme115.xml" ContentType="application/vnd.openxmlformats-officedocument.theme+xml"/>
  <Override PartName="/ppt/slideLayouts/slideLayout130.xml" ContentType="application/vnd.openxmlformats-officedocument.presentationml.slideLayout+xml"/>
  <Override PartName="/ppt/theme/theme116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7.xml" ContentType="application/vnd.openxmlformats-officedocument.theme+xml"/>
  <Override PartName="/ppt/slideLayouts/slideLayout133.xml" ContentType="application/vnd.openxmlformats-officedocument.presentationml.slideLayout+xml"/>
  <Override PartName="/ppt/theme/theme118.xml" ContentType="application/vnd.openxmlformats-officedocument.theme+xml"/>
  <Override PartName="/ppt/slideLayouts/slideLayout134.xml" ContentType="application/vnd.openxmlformats-officedocument.presentationml.slideLayout+xml"/>
  <Override PartName="/ppt/theme/theme119.xml" ContentType="application/vnd.openxmlformats-officedocument.theme+xml"/>
  <Override PartName="/ppt/slideLayouts/slideLayout135.xml" ContentType="application/vnd.openxmlformats-officedocument.presentationml.slideLayout+xml"/>
  <Override PartName="/ppt/theme/theme120.xml" ContentType="application/vnd.openxmlformats-officedocument.theme+xml"/>
  <Override PartName="/ppt/slideLayouts/slideLayout136.xml" ContentType="application/vnd.openxmlformats-officedocument.presentationml.slideLayout+xml"/>
  <Override PartName="/ppt/theme/theme121.xml" ContentType="application/vnd.openxmlformats-officedocument.theme+xml"/>
  <Override PartName="/ppt/slideLayouts/slideLayout137.xml" ContentType="application/vnd.openxmlformats-officedocument.presentationml.slideLayout+xml"/>
  <Override PartName="/ppt/theme/theme122.xml" ContentType="application/vnd.openxmlformats-officedocument.theme+xml"/>
  <Override PartName="/ppt/slideLayouts/slideLayout138.xml" ContentType="application/vnd.openxmlformats-officedocument.presentationml.slideLayout+xml"/>
  <Override PartName="/ppt/theme/theme123.xml" ContentType="application/vnd.openxmlformats-officedocument.theme+xml"/>
  <Override PartName="/ppt/slideLayouts/slideLayout139.xml" ContentType="application/vnd.openxmlformats-officedocument.presentationml.slideLayout+xml"/>
  <Override PartName="/ppt/theme/theme124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25.xml" ContentType="application/vnd.openxmlformats-officedocument.theme+xml"/>
  <Override PartName="/ppt/theme/theme12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5" r:id="rId3"/>
    <p:sldMasterId id="2147483667" r:id="rId4"/>
    <p:sldMasterId id="2147483669" r:id="rId5"/>
    <p:sldMasterId id="2147483671" r:id="rId6"/>
    <p:sldMasterId id="2147483673" r:id="rId7"/>
    <p:sldMasterId id="2147483675" r:id="rId8"/>
    <p:sldMasterId id="2147483677" r:id="rId9"/>
    <p:sldMasterId id="2147483679" r:id="rId10"/>
    <p:sldMasterId id="2147483681" r:id="rId11"/>
    <p:sldMasterId id="2147483683" r:id="rId12"/>
    <p:sldMasterId id="2147483685" r:id="rId13"/>
    <p:sldMasterId id="2147483687" r:id="rId14"/>
    <p:sldMasterId id="2147483689" r:id="rId15"/>
    <p:sldMasterId id="2147483691" r:id="rId16"/>
    <p:sldMasterId id="2147483693" r:id="rId17"/>
    <p:sldMasterId id="2147483695" r:id="rId18"/>
    <p:sldMasterId id="2147483697" r:id="rId19"/>
    <p:sldMasterId id="2147483699" r:id="rId20"/>
    <p:sldMasterId id="2147483701" r:id="rId21"/>
    <p:sldMasterId id="2147483703" r:id="rId22"/>
    <p:sldMasterId id="2147483705" r:id="rId23"/>
    <p:sldMasterId id="2147483707" r:id="rId24"/>
    <p:sldMasterId id="2147483709" r:id="rId25"/>
    <p:sldMasterId id="2147483711" r:id="rId26"/>
    <p:sldMasterId id="2147483713" r:id="rId27"/>
    <p:sldMasterId id="2147483715" r:id="rId28"/>
    <p:sldMasterId id="2147483717" r:id="rId29"/>
    <p:sldMasterId id="2147483719" r:id="rId30"/>
    <p:sldMasterId id="2147483721" r:id="rId31"/>
    <p:sldMasterId id="2147483723" r:id="rId32"/>
    <p:sldMasterId id="2147483725" r:id="rId33"/>
    <p:sldMasterId id="2147483727" r:id="rId34"/>
    <p:sldMasterId id="2147483729" r:id="rId35"/>
    <p:sldMasterId id="2147483731" r:id="rId36"/>
    <p:sldMasterId id="2147483733" r:id="rId37"/>
    <p:sldMasterId id="2147483735" r:id="rId38"/>
    <p:sldMasterId id="2147483737" r:id="rId39"/>
    <p:sldMasterId id="2147483739" r:id="rId40"/>
    <p:sldMasterId id="2147483741" r:id="rId41"/>
    <p:sldMasterId id="2147483743" r:id="rId42"/>
    <p:sldMasterId id="2147483745" r:id="rId43"/>
    <p:sldMasterId id="2147483747" r:id="rId44"/>
    <p:sldMasterId id="2147483749" r:id="rId45"/>
    <p:sldMasterId id="2147483751" r:id="rId46"/>
    <p:sldMasterId id="2147483753" r:id="rId47"/>
    <p:sldMasterId id="2147483755" r:id="rId48"/>
    <p:sldMasterId id="2147483757" r:id="rId49"/>
    <p:sldMasterId id="2147483759" r:id="rId50"/>
    <p:sldMasterId id="2147483761" r:id="rId51"/>
    <p:sldMasterId id="2147483763" r:id="rId52"/>
    <p:sldMasterId id="2147483765" r:id="rId53"/>
    <p:sldMasterId id="2147483767" r:id="rId54"/>
    <p:sldMasterId id="2147483769" r:id="rId55"/>
    <p:sldMasterId id="2147483771" r:id="rId56"/>
    <p:sldMasterId id="2147483773" r:id="rId57"/>
    <p:sldMasterId id="2147483775" r:id="rId58"/>
    <p:sldMasterId id="2147483777" r:id="rId59"/>
    <p:sldMasterId id="2147483779" r:id="rId60"/>
    <p:sldMasterId id="2147483781" r:id="rId61"/>
    <p:sldMasterId id="2147483783" r:id="rId62"/>
    <p:sldMasterId id="2147483785" r:id="rId63"/>
    <p:sldMasterId id="2147483787" r:id="rId64"/>
    <p:sldMasterId id="2147483789" r:id="rId65"/>
    <p:sldMasterId id="2147483791" r:id="rId66"/>
    <p:sldMasterId id="2147483793" r:id="rId67"/>
    <p:sldMasterId id="2147483795" r:id="rId68"/>
    <p:sldMasterId id="2147483797" r:id="rId69"/>
    <p:sldMasterId id="2147483799" r:id="rId70"/>
    <p:sldMasterId id="2147483801" r:id="rId71"/>
    <p:sldMasterId id="2147483803" r:id="rId72"/>
    <p:sldMasterId id="2147483805" r:id="rId73"/>
    <p:sldMasterId id="2147483807" r:id="rId74"/>
    <p:sldMasterId id="2147483809" r:id="rId75"/>
    <p:sldMasterId id="2147483811" r:id="rId76"/>
    <p:sldMasterId id="2147483813" r:id="rId77"/>
    <p:sldMasterId id="2147483815" r:id="rId78"/>
    <p:sldMasterId id="2147483817" r:id="rId79"/>
    <p:sldMasterId id="2147483819" r:id="rId80"/>
    <p:sldMasterId id="2147483821" r:id="rId81"/>
    <p:sldMasterId id="2147483823" r:id="rId82"/>
    <p:sldMasterId id="2147483825" r:id="rId83"/>
    <p:sldMasterId id="2147483827" r:id="rId84"/>
    <p:sldMasterId id="2147483829" r:id="rId85"/>
    <p:sldMasterId id="2147483831" r:id="rId86"/>
    <p:sldMasterId id="2147483833" r:id="rId87"/>
    <p:sldMasterId id="2147483835" r:id="rId88"/>
    <p:sldMasterId id="2147483855" r:id="rId89"/>
    <p:sldMasterId id="2147483858" r:id="rId90"/>
    <p:sldMasterId id="2147483862" r:id="rId91"/>
    <p:sldMasterId id="2147483868" r:id="rId92"/>
    <p:sldMasterId id="2147483870" r:id="rId93"/>
    <p:sldMasterId id="2147483872" r:id="rId94"/>
    <p:sldMasterId id="2147483874" r:id="rId95"/>
    <p:sldMasterId id="2147483876" r:id="rId96"/>
    <p:sldMasterId id="2147483878" r:id="rId97"/>
    <p:sldMasterId id="2147483880" r:id="rId98"/>
    <p:sldMasterId id="2147483884" r:id="rId99"/>
    <p:sldMasterId id="2147483886" r:id="rId100"/>
    <p:sldMasterId id="2147483890" r:id="rId101"/>
    <p:sldMasterId id="2147483892" r:id="rId102"/>
    <p:sldMasterId id="2147483894" r:id="rId103"/>
    <p:sldMasterId id="2147483896" r:id="rId104"/>
    <p:sldMasterId id="2147483898" r:id="rId105"/>
    <p:sldMasterId id="2147483902" r:id="rId106"/>
    <p:sldMasterId id="2147483904" r:id="rId107"/>
    <p:sldMasterId id="2147483906" r:id="rId108"/>
    <p:sldMasterId id="2147483908" r:id="rId109"/>
    <p:sldMasterId id="2147483910" r:id="rId110"/>
    <p:sldMasterId id="2147483912" r:id="rId111"/>
    <p:sldMasterId id="2147483914" r:id="rId112"/>
    <p:sldMasterId id="2147483918" r:id="rId113"/>
    <p:sldMasterId id="2147483920" r:id="rId114"/>
    <p:sldMasterId id="2147483922" r:id="rId115"/>
    <p:sldMasterId id="2147483924" r:id="rId116"/>
    <p:sldMasterId id="2147483926" r:id="rId117"/>
    <p:sldMasterId id="2147483928" r:id="rId118"/>
    <p:sldMasterId id="2147483934" r:id="rId119"/>
    <p:sldMasterId id="2147483936" r:id="rId120"/>
    <p:sldMasterId id="2147483940" r:id="rId121"/>
    <p:sldMasterId id="2147483994" r:id="rId122"/>
    <p:sldMasterId id="2147484060" r:id="rId123"/>
    <p:sldMasterId id="2147484062" r:id="rId124"/>
    <p:sldMasterId id="2147484084" r:id="rId125"/>
  </p:sldMasterIdLst>
  <p:notesMasterIdLst>
    <p:notesMasterId r:id="rId130"/>
  </p:notesMasterIdLst>
  <p:sldIdLst>
    <p:sldId id="298" r:id="rId126"/>
    <p:sldId id="260" r:id="rId127"/>
    <p:sldId id="299" r:id="rId128"/>
    <p:sldId id="261" r:id="rId1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Master" Target="slideMasters/slideMaster117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Master" Target="slideMasters/slideMaster63.xml"/><Relationship Id="rId68" Type="http://schemas.openxmlformats.org/officeDocument/2006/relationships/slideMaster" Target="slideMasters/slideMaster68.xml"/><Relationship Id="rId84" Type="http://schemas.openxmlformats.org/officeDocument/2006/relationships/slideMaster" Target="slideMasters/slideMaster84.xml"/><Relationship Id="rId89" Type="http://schemas.openxmlformats.org/officeDocument/2006/relationships/slideMaster" Target="slideMasters/slideMaster89.xml"/><Relationship Id="rId112" Type="http://schemas.openxmlformats.org/officeDocument/2006/relationships/slideMaster" Target="slideMasters/slideMaster112.xml"/><Relationship Id="rId133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07" Type="http://schemas.openxmlformats.org/officeDocument/2006/relationships/slideMaster" Target="slideMasters/slideMaster107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Master" Target="slideMasters/slideMaster74.xml"/><Relationship Id="rId79" Type="http://schemas.openxmlformats.org/officeDocument/2006/relationships/slideMaster" Target="slideMasters/slideMaster79.xml"/><Relationship Id="rId102" Type="http://schemas.openxmlformats.org/officeDocument/2006/relationships/slideMaster" Target="slideMasters/slideMaster102.xml"/><Relationship Id="rId123" Type="http://schemas.openxmlformats.org/officeDocument/2006/relationships/slideMaster" Target="slideMasters/slideMaster123.xml"/><Relationship Id="rId128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90" Type="http://schemas.openxmlformats.org/officeDocument/2006/relationships/slideMaster" Target="slideMasters/slideMaster90.xml"/><Relationship Id="rId95" Type="http://schemas.openxmlformats.org/officeDocument/2006/relationships/slideMaster" Target="slideMasters/slideMaster95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Master" Target="slideMasters/slideMaster56.xml"/><Relationship Id="rId64" Type="http://schemas.openxmlformats.org/officeDocument/2006/relationships/slideMaster" Target="slideMasters/slideMaster64.xml"/><Relationship Id="rId69" Type="http://schemas.openxmlformats.org/officeDocument/2006/relationships/slideMaster" Target="slideMasters/slideMaster69.xml"/><Relationship Id="rId77" Type="http://schemas.openxmlformats.org/officeDocument/2006/relationships/slideMaster" Target="slideMasters/slideMaster77.xml"/><Relationship Id="rId100" Type="http://schemas.openxmlformats.org/officeDocument/2006/relationships/slideMaster" Target="slideMasters/slideMaster100.xml"/><Relationship Id="rId105" Type="http://schemas.openxmlformats.org/officeDocument/2006/relationships/slideMaster" Target="slideMasters/slideMaster105.xml"/><Relationship Id="rId113" Type="http://schemas.openxmlformats.org/officeDocument/2006/relationships/slideMaster" Target="slideMasters/slideMaster113.xml"/><Relationship Id="rId118" Type="http://schemas.openxmlformats.org/officeDocument/2006/relationships/slideMaster" Target="slideMasters/slideMaster118.xml"/><Relationship Id="rId126" Type="http://schemas.openxmlformats.org/officeDocument/2006/relationships/slide" Target="slides/slide1.xml"/><Relationship Id="rId13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80" Type="http://schemas.openxmlformats.org/officeDocument/2006/relationships/slideMaster" Target="slideMasters/slideMaster80.xml"/><Relationship Id="rId85" Type="http://schemas.openxmlformats.org/officeDocument/2006/relationships/slideMaster" Target="slideMasters/slideMaster85.xml"/><Relationship Id="rId93" Type="http://schemas.openxmlformats.org/officeDocument/2006/relationships/slideMaster" Target="slideMasters/slideMaster93.xml"/><Relationship Id="rId98" Type="http://schemas.openxmlformats.org/officeDocument/2006/relationships/slideMaster" Target="slideMasters/slideMaster98.xml"/><Relationship Id="rId121" Type="http://schemas.openxmlformats.org/officeDocument/2006/relationships/slideMaster" Target="slideMasters/slideMaster12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Master" Target="slideMasters/slideMaster59.xml"/><Relationship Id="rId67" Type="http://schemas.openxmlformats.org/officeDocument/2006/relationships/slideMaster" Target="slideMasters/slideMaster67.xml"/><Relationship Id="rId103" Type="http://schemas.openxmlformats.org/officeDocument/2006/relationships/slideMaster" Target="slideMasters/slideMaster103.xml"/><Relationship Id="rId108" Type="http://schemas.openxmlformats.org/officeDocument/2006/relationships/slideMaster" Target="slideMasters/slideMaster108.xml"/><Relationship Id="rId116" Type="http://schemas.openxmlformats.org/officeDocument/2006/relationships/slideMaster" Target="slideMasters/slideMaster116.xml"/><Relationship Id="rId124" Type="http://schemas.openxmlformats.org/officeDocument/2006/relationships/slideMaster" Target="slideMasters/slideMaster124.xml"/><Relationship Id="rId129" Type="http://schemas.openxmlformats.org/officeDocument/2006/relationships/slide" Target="slides/slide4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Master" Target="slideMasters/slideMaster62.xml"/><Relationship Id="rId70" Type="http://schemas.openxmlformats.org/officeDocument/2006/relationships/slideMaster" Target="slideMasters/slideMaster70.xml"/><Relationship Id="rId75" Type="http://schemas.openxmlformats.org/officeDocument/2006/relationships/slideMaster" Target="slideMasters/slideMaster75.xml"/><Relationship Id="rId83" Type="http://schemas.openxmlformats.org/officeDocument/2006/relationships/slideMaster" Target="slideMasters/slideMaster83.xml"/><Relationship Id="rId88" Type="http://schemas.openxmlformats.org/officeDocument/2006/relationships/slideMaster" Target="slideMasters/slideMaster88.xml"/><Relationship Id="rId91" Type="http://schemas.openxmlformats.org/officeDocument/2006/relationships/slideMaster" Target="slideMasters/slideMaster91.xml"/><Relationship Id="rId96" Type="http://schemas.openxmlformats.org/officeDocument/2006/relationships/slideMaster" Target="slideMasters/slideMaster96.xml"/><Relationship Id="rId111" Type="http://schemas.openxmlformats.org/officeDocument/2006/relationships/slideMaster" Target="slideMasters/slideMaster111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Master" Target="slideMasters/slideMaster57.xml"/><Relationship Id="rId106" Type="http://schemas.openxmlformats.org/officeDocument/2006/relationships/slideMaster" Target="slideMasters/slideMaster106.xml"/><Relationship Id="rId114" Type="http://schemas.openxmlformats.org/officeDocument/2006/relationships/slideMaster" Target="slideMasters/slideMaster114.xml"/><Relationship Id="rId119" Type="http://schemas.openxmlformats.org/officeDocument/2006/relationships/slideMaster" Target="slideMasters/slideMaster119.xml"/><Relationship Id="rId127" Type="http://schemas.openxmlformats.org/officeDocument/2006/relationships/slide" Target="slides/slide2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81" Type="http://schemas.openxmlformats.org/officeDocument/2006/relationships/slideMaster" Target="slideMasters/slideMaster81.xml"/><Relationship Id="rId86" Type="http://schemas.openxmlformats.org/officeDocument/2006/relationships/slideMaster" Target="slideMasters/slideMaster86.xml"/><Relationship Id="rId94" Type="http://schemas.openxmlformats.org/officeDocument/2006/relationships/slideMaster" Target="slideMasters/slideMaster94.xml"/><Relationship Id="rId99" Type="http://schemas.openxmlformats.org/officeDocument/2006/relationships/slideMaster" Target="slideMasters/slideMaster99.xml"/><Relationship Id="rId101" Type="http://schemas.openxmlformats.org/officeDocument/2006/relationships/slideMaster" Target="slideMasters/slideMaster101.xml"/><Relationship Id="rId122" Type="http://schemas.openxmlformats.org/officeDocument/2006/relationships/slideMaster" Target="slideMasters/slideMaster122.xml"/><Relationship Id="rId13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Master" Target="slideMasters/slideMaster10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Master" Target="slideMasters/slideMaster97.xml"/><Relationship Id="rId104" Type="http://schemas.openxmlformats.org/officeDocument/2006/relationships/slideMaster" Target="slideMasters/slideMaster104.xml"/><Relationship Id="rId120" Type="http://schemas.openxmlformats.org/officeDocument/2006/relationships/slideMaster" Target="slideMasters/slideMaster120.xml"/><Relationship Id="rId125" Type="http://schemas.openxmlformats.org/officeDocument/2006/relationships/slideMaster" Target="slideMasters/slideMaster125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Master" Target="slideMasters/slideMaster9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Master" Target="slideMasters/slideMaster110.xml"/><Relationship Id="rId115" Type="http://schemas.openxmlformats.org/officeDocument/2006/relationships/slideMaster" Target="slideMasters/slideMaster115.xml"/><Relationship Id="rId131" Type="http://schemas.openxmlformats.org/officeDocument/2006/relationships/presProps" Target="presProps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9" Type="http://schemas.openxmlformats.org/officeDocument/2006/relationships/slideMaster" Target="slideMasters/slideMaster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334E9-746D-402E-AB86-B5B27DBEE577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4870F-4F8A-4F02-8F64-CEFB1CC810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10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0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13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509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7213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3783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8766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4820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5715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12271-84F1-AE24-3CAB-D91AFA51F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07DAB-35A9-D4B7-1815-89514160C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D3AB-F49A-44E8-9455-F925109C5B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050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664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99796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6123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629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770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37718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71679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14825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55406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98788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95301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194405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ids and white board Royalty Free Vector Image">
            <a:extLst>
              <a:ext uri="{FF2B5EF4-FFF2-40B4-BE49-F238E27FC236}">
                <a16:creationId xmlns:a16="http://schemas.microsoft.com/office/drawing/2014/main" id="{3E0CD5B2-8FFE-37C4-FA16-14D848B53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8"/>
          <a:stretch/>
        </p:blipFill>
        <p:spPr bwMode="auto">
          <a:xfrm>
            <a:off x="0" y="0"/>
            <a:ext cx="12192000" cy="685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1A88B6B-6704-7929-2C96-BE9268CC5D31}"/>
              </a:ext>
            </a:extLst>
          </p:cNvPr>
          <p:cNvSpPr txBox="1">
            <a:spLocks/>
          </p:cNvSpPr>
          <p:nvPr/>
        </p:nvSpPr>
        <p:spPr>
          <a:xfrm>
            <a:off x="1986456" y="2874861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1349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11150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683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6897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C4D1F2-F5F4-963C-CBA9-12D8865A11E9}"/>
              </a:ext>
            </a:extLst>
          </p:cNvPr>
          <p:cNvSpPr txBox="1"/>
          <p:nvPr userDrawn="1"/>
        </p:nvSpPr>
        <p:spPr>
          <a:xfrm>
            <a:off x="3163614" y="997320"/>
            <a:ext cx="5065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6714331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64146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8524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9303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49599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31518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44897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91393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596935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417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9008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25276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94115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512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063513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58789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842769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25171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7EE562-ADAB-3390-B458-DD62090E15FA}"/>
              </a:ext>
            </a:extLst>
          </p:cNvPr>
          <p:cNvSpPr/>
          <p:nvPr userDrawn="1"/>
        </p:nvSpPr>
        <p:spPr>
          <a:xfrm>
            <a:off x="2039007" y="1545021"/>
            <a:ext cx="8240110" cy="3499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65792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63191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780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7798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96968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3023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6966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59946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54174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00775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31874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27042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75962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376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51560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789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394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ids and white board Royalty Free Vector Image">
            <a:extLst>
              <a:ext uri="{FF2B5EF4-FFF2-40B4-BE49-F238E27FC236}">
                <a16:creationId xmlns:a16="http://schemas.microsoft.com/office/drawing/2014/main" id="{3E0CD5B2-8FFE-37C4-FA16-14D848B53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8"/>
          <a:stretch/>
        </p:blipFill>
        <p:spPr bwMode="auto">
          <a:xfrm>
            <a:off x="0" y="0"/>
            <a:ext cx="12192000" cy="685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1A88B6B-6704-7929-2C96-BE9268CC5D31}"/>
              </a:ext>
            </a:extLst>
          </p:cNvPr>
          <p:cNvSpPr txBox="1">
            <a:spLocks/>
          </p:cNvSpPr>
          <p:nvPr/>
        </p:nvSpPr>
        <p:spPr>
          <a:xfrm>
            <a:off x="1986456" y="2874861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7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049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140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696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516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484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852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08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24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284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8337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935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838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068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12271-84F1-AE24-3CAB-D91AFA51F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07DAB-35A9-D4B7-1815-89514160C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D3AB-F49A-44E8-9455-F925109C5B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590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619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2280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5313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852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111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638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6752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9188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9888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9068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5422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0823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806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2901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8004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535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2195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1804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9637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6824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477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9501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28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2418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36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0345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39934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0972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1103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9370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5737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39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0474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0438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1786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8995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335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072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5509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2137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6063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9666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115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256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5723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9494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3317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0750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4487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8509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0582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155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4694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205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29169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600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7953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56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6371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4249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2061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2184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892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3308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6745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146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1223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0258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8255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0847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56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8400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544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708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9918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447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Masters/_rels/slideMaster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theme" Target="../theme/theme100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18.gif"/></Relationships>
</file>

<file path=ppt/slideMasters/_rels/slideMaster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theme" Target="../theme/theme101.xm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18.gif"/></Relationships>
</file>

<file path=ppt/slideMasters/_rels/slideMaster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theme" Target="../theme/theme102.xml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18.gif"/></Relationships>
</file>

<file path=ppt/slideMasters/_rels/slideMaster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theme" Target="../theme/theme103.xml"/><Relationship Id="rId1" Type="http://schemas.openxmlformats.org/officeDocument/2006/relationships/slideLayout" Target="../slideLayouts/slideLayout117.xml"/></Relationships>
</file>

<file path=ppt/slideMasters/_rels/slideMaster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theme" Target="../theme/theme104.xml"/><Relationship Id="rId1" Type="http://schemas.openxmlformats.org/officeDocument/2006/relationships/slideLayout" Target="../slideLayouts/slideLayout118.xml"/></Relationships>
</file>

<file path=ppt/slideMasters/_rels/slideMaster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theme" Target="../theme/theme105.xml"/><Relationship Id="rId1" Type="http://schemas.openxmlformats.org/officeDocument/2006/relationships/slideLayout" Target="../slideLayouts/slideLayout119.xml"/></Relationships>
</file>

<file path=ppt/slideMasters/_rels/slideMaster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theme" Target="../theme/theme106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24.png"/></Relationships>
</file>

<file path=ppt/slideMasters/_rels/slideMaster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theme" Target="../theme/theme107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24.png"/></Relationships>
</file>

<file path=ppt/slideMasters/_rels/slideMaster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theme" Target="../theme/theme108.xml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24.png"/></Relationships>
</file>

<file path=ppt/slideMasters/_rels/slideMaster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theme" Target="../theme/theme109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26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4.xml"/></Relationships>
</file>

<file path=ppt/slideMasters/_rels/slideMaster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theme" Target="../theme/theme110.xml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26.png"/></Relationships>
</file>

<file path=ppt/slideMasters/_rels/slideMaster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theme" Target="../theme/theme111.xml"/><Relationship Id="rId1" Type="http://schemas.openxmlformats.org/officeDocument/2006/relationships/slideLayout" Target="../slideLayouts/slideLayout125.xml"/></Relationships>
</file>

<file path=ppt/slideMasters/_rels/slideMaster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theme" Target="../theme/theme112.xml"/><Relationship Id="rId1" Type="http://schemas.openxmlformats.org/officeDocument/2006/relationships/slideLayout" Target="../slideLayouts/slideLayout126.xml"/></Relationships>
</file>

<file path=ppt/slideMasters/_rels/slideMaster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theme" Target="../theme/theme113.xml"/><Relationship Id="rId1" Type="http://schemas.openxmlformats.org/officeDocument/2006/relationships/slideLayout" Target="../slideLayouts/slideLayout127.xml"/></Relationships>
</file>

<file path=ppt/slideMasters/_rels/slideMaster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theme" Target="../theme/theme114.xml"/><Relationship Id="rId1" Type="http://schemas.openxmlformats.org/officeDocument/2006/relationships/slideLayout" Target="../slideLayouts/slideLayout128.xml"/></Relationships>
</file>

<file path=ppt/slideMasters/_rels/slideMaster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theme" Target="../theme/theme115.xml"/><Relationship Id="rId1" Type="http://schemas.openxmlformats.org/officeDocument/2006/relationships/slideLayout" Target="../slideLayouts/slideLayout129.xml"/></Relationships>
</file>

<file path=ppt/slideMasters/_rels/slideMaster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theme" Target="../theme/theme116.xml"/><Relationship Id="rId1" Type="http://schemas.openxmlformats.org/officeDocument/2006/relationships/slideLayout" Target="../slideLayouts/slideLayout130.xml"/></Relationships>
</file>

<file path=ppt/slideMasters/_rels/slideMaster1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7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70.png"/></Relationships>
</file>

<file path=ppt/slideMasters/_rels/slideMaster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theme" Target="../theme/theme118.xml"/><Relationship Id="rId1" Type="http://schemas.openxmlformats.org/officeDocument/2006/relationships/slideLayout" Target="../slideLayouts/slideLayout133.xml"/></Relationships>
</file>

<file path=ppt/slideMasters/_rels/slideMaster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theme" Target="../theme/theme119.xml"/><Relationship Id="rId1" Type="http://schemas.openxmlformats.org/officeDocument/2006/relationships/slideLayout" Target="../slideLayouts/slideLayout13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5.xml"/></Relationships>
</file>

<file path=ppt/slideMasters/_rels/slideMaster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theme" Target="../theme/theme120.xml"/><Relationship Id="rId1" Type="http://schemas.openxmlformats.org/officeDocument/2006/relationships/slideLayout" Target="../slideLayouts/slideLayout135.xml"/></Relationships>
</file>

<file path=ppt/slideMasters/_rels/slideMaster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theme" Target="../theme/theme121.xml"/><Relationship Id="rId1" Type="http://schemas.openxmlformats.org/officeDocument/2006/relationships/slideLayout" Target="../slideLayouts/slideLayout136.xml"/></Relationships>
</file>

<file path=ppt/slideMasters/_rels/slideMaster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122.xml"/><Relationship Id="rId1" Type="http://schemas.openxmlformats.org/officeDocument/2006/relationships/slideLayout" Target="../slideLayouts/slideLayout137.xml"/></Relationships>
</file>

<file path=ppt/slideMasters/_rels/slideMaster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theme" Target="../theme/theme123.xml"/><Relationship Id="rId1" Type="http://schemas.openxmlformats.org/officeDocument/2006/relationships/slideLayout" Target="../slideLayouts/slideLayout138.xml"/></Relationships>
</file>

<file path=ppt/slideMasters/_rels/slideMaster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theme" Target="../theme/theme124.xml"/><Relationship Id="rId1" Type="http://schemas.openxmlformats.org/officeDocument/2006/relationships/slideLayout" Target="../slideLayouts/slideLayout139.xml"/></Relationships>
</file>

<file path=ppt/slideMasters/_rels/slideMaster1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25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gif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7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8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9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0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pn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theme" Target="../theme/theme19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4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5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6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7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8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29.x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30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31.xml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theme" Target="../theme/theme2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5.jpeg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35.xml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36.xml"/></Relationships>
</file>

<file path=ppt/slideMasters/_rels/slideMaster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37.xml"/></Relationships>
</file>

<file path=ppt/slideMasters/_rels/slideMaster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38.xml"/></Relationships>
</file>

<file path=ppt/slideMasters/_rels/slideMaster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39.xml"/></Relationships>
</file>

<file path=ppt/slideMasters/_rels/slideMaster35.xml.rels><?xml version="1.0" encoding="UTF-8" standalone="yes"?>
<Relationships xmlns="http://schemas.openxmlformats.org/package/2006/relationships"><Relationship Id="rId3" Type="http://schemas.openxmlformats.org/officeDocument/2006/relationships/theme" Target="../theme/theme3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2.jpeg"/></Relationships>
</file>

<file path=ppt/slideMasters/_rels/slideMaster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42.xml"/></Relationships>
</file>

<file path=ppt/slideMasters/_rels/slideMaster37.xml.rels><?xml version="1.0" encoding="UTF-8" standalone="yes"?>
<Relationships xmlns="http://schemas.openxmlformats.org/package/2006/relationships"><Relationship Id="rId3" Type="http://schemas.openxmlformats.org/officeDocument/2006/relationships/theme" Target="../theme/theme37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4.jpeg"/></Relationships>
</file>

<file path=ppt/slideMasters/_rels/slideMaster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45.xml"/></Relationships>
</file>

<file path=ppt/slideMasters/_rels/slideMaster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Masters/_rels/slideMaster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47.xml"/></Relationships>
</file>

<file path=ppt/slideMasters/_rels/slideMaster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48.xml"/></Relationships>
</file>

<file path=ppt/slideMasters/_rels/slideMaster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49.xml"/></Relationships>
</file>

<file path=ppt/slideMasters/_rels/slideMaster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50.xml"/></Relationships>
</file>

<file path=ppt/slideMasters/_rels/slideMaster4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0.jpeg"/></Relationships>
</file>

<file path=ppt/slideMasters/_rels/slideMaster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53.xml"/></Relationships>
</file>

<file path=ppt/slideMasters/_rels/slideMaster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54.xml"/></Relationships>
</file>

<file path=ppt/slideMasters/_rels/slideMaster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55.xml"/></Relationships>
</file>

<file path=ppt/slideMasters/_rels/slideMaster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56.xml"/></Relationships>
</file>

<file path=ppt/slideMasters/_rels/slideMaster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theme" Target="../theme/theme49.xml"/><Relationship Id="rId1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Masters/_rels/slideMaster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theme" Target="../theme/theme50.xml"/><Relationship Id="rId1" Type="http://schemas.openxmlformats.org/officeDocument/2006/relationships/slideLayout" Target="../slideLayouts/slideLayout58.xml"/></Relationships>
</file>

<file path=ppt/slideMasters/_rels/slideMaster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theme" Target="../theme/theme51.xml"/><Relationship Id="rId1" Type="http://schemas.openxmlformats.org/officeDocument/2006/relationships/slideLayout" Target="../slideLayouts/slideLayout59.xml"/></Relationships>
</file>

<file path=ppt/slideMasters/_rels/slideMaster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theme" Target="../theme/theme52.xml"/><Relationship Id="rId1" Type="http://schemas.openxmlformats.org/officeDocument/2006/relationships/slideLayout" Target="../slideLayouts/slideLayout60.xml"/></Relationships>
</file>

<file path=ppt/slideMasters/_rels/slideMaster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theme" Target="../theme/theme53.xml"/><Relationship Id="rId1" Type="http://schemas.openxmlformats.org/officeDocument/2006/relationships/slideLayout" Target="../slideLayouts/slideLayout61.xml"/></Relationships>
</file>

<file path=ppt/slideMasters/_rels/slideMaster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theme" Target="../theme/theme54.xml"/><Relationship Id="rId1" Type="http://schemas.openxmlformats.org/officeDocument/2006/relationships/slideLayout" Target="../slideLayouts/slideLayout62.xml"/></Relationships>
</file>

<file path=ppt/slideMasters/_rels/slideMaster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55.xml"/><Relationship Id="rId1" Type="http://schemas.openxmlformats.org/officeDocument/2006/relationships/slideLayout" Target="../slideLayouts/slideLayout63.xml"/></Relationships>
</file>

<file path=ppt/slideMasters/_rels/slideMaster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theme" Target="../theme/theme56.xml"/><Relationship Id="rId1" Type="http://schemas.openxmlformats.org/officeDocument/2006/relationships/slideLayout" Target="../slideLayouts/slideLayout64.xml"/></Relationships>
</file>

<file path=ppt/slideMasters/_rels/slideMaster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theme" Target="../theme/theme57.xml"/><Relationship Id="rId1" Type="http://schemas.openxmlformats.org/officeDocument/2006/relationships/slideLayout" Target="../slideLayouts/slideLayout65.xml"/></Relationships>
</file>

<file path=ppt/slideMasters/_rels/slideMaster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theme" Target="../theme/theme58.xml"/><Relationship Id="rId1" Type="http://schemas.openxmlformats.org/officeDocument/2006/relationships/slideLayout" Target="../slideLayouts/slideLayout66.xml"/></Relationships>
</file>

<file path=ppt/slideMasters/_rels/slideMaster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theme" Target="../theme/theme59.xml"/><Relationship Id="rId1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Masters/_rels/slideMaster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theme" Target="../theme/theme60.xml"/><Relationship Id="rId1" Type="http://schemas.openxmlformats.org/officeDocument/2006/relationships/slideLayout" Target="../slideLayouts/slideLayout68.xml"/></Relationships>
</file>

<file path=ppt/slideMasters/_rels/slideMaster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theme" Target="../theme/theme61.xml"/><Relationship Id="rId1" Type="http://schemas.openxmlformats.org/officeDocument/2006/relationships/slideLayout" Target="../slideLayouts/slideLayout69.xml"/></Relationships>
</file>

<file path=ppt/slideMasters/_rels/slideMaster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theme" Target="../theme/theme62.xml"/><Relationship Id="rId1" Type="http://schemas.openxmlformats.org/officeDocument/2006/relationships/slideLayout" Target="../slideLayouts/slideLayout70.xml"/></Relationships>
</file>

<file path=ppt/slideMasters/_rels/slideMaster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theme" Target="../theme/theme63.xml"/><Relationship Id="rId1" Type="http://schemas.openxmlformats.org/officeDocument/2006/relationships/slideLayout" Target="../slideLayouts/slideLayout71.xml"/></Relationships>
</file>

<file path=ppt/slideMasters/_rels/slideMaster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theme" Target="../theme/theme64.xml"/><Relationship Id="rId1" Type="http://schemas.openxmlformats.org/officeDocument/2006/relationships/slideLayout" Target="../slideLayouts/slideLayout72.xml"/></Relationships>
</file>

<file path=ppt/slideMasters/_rels/slideMaster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65.xml"/><Relationship Id="rId1" Type="http://schemas.openxmlformats.org/officeDocument/2006/relationships/slideLayout" Target="../slideLayouts/slideLayout73.xml"/></Relationships>
</file>

<file path=ppt/slideMasters/_rels/slideMaster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theme" Target="../theme/theme66.xml"/><Relationship Id="rId1" Type="http://schemas.openxmlformats.org/officeDocument/2006/relationships/slideLayout" Target="../slideLayouts/slideLayout74.xml"/></Relationships>
</file>

<file path=ppt/slideMasters/_rels/slideMaster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theme" Target="../theme/theme67.xml"/><Relationship Id="rId1" Type="http://schemas.openxmlformats.org/officeDocument/2006/relationships/slideLayout" Target="../slideLayouts/slideLayout75.xml"/></Relationships>
</file>

<file path=ppt/slideMasters/_rels/slideMaster68.xml.rels><?xml version="1.0" encoding="UTF-8" standalone="yes"?>
<Relationships xmlns="http://schemas.openxmlformats.org/package/2006/relationships"><Relationship Id="rId3" Type="http://schemas.openxmlformats.org/officeDocument/2006/relationships/theme" Target="../theme/theme6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67.jpeg"/></Relationships>
</file>

<file path=ppt/slideMasters/_rels/slideMaster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theme" Target="../theme/theme69.xml"/><Relationship Id="rId1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70.xml.rels><?xml version="1.0" encoding="UTF-8" standalone="yes"?>
<Relationships xmlns="http://schemas.openxmlformats.org/package/2006/relationships"><Relationship Id="rId3" Type="http://schemas.openxmlformats.org/officeDocument/2006/relationships/theme" Target="../theme/theme7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9.jpeg"/></Relationships>
</file>

<file path=ppt/slideMasters/_rels/slideMaster71.xml.rels><?xml version="1.0" encoding="UTF-8" standalone="yes"?>
<Relationships xmlns="http://schemas.openxmlformats.org/package/2006/relationships"><Relationship Id="rId3" Type="http://schemas.openxmlformats.org/officeDocument/2006/relationships/theme" Target="../theme/theme71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70.png"/></Relationships>
</file>

<file path=ppt/slideMasters/_rels/slideMaster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72.xml"/><Relationship Id="rId1" Type="http://schemas.openxmlformats.org/officeDocument/2006/relationships/slideLayout" Target="../slideLayouts/slideLayout83.xml"/></Relationships>
</file>

<file path=ppt/slideMasters/_rels/slideMaster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theme" Target="../theme/theme73.xml"/><Relationship Id="rId1" Type="http://schemas.openxmlformats.org/officeDocument/2006/relationships/slideLayout" Target="../slideLayouts/slideLayout84.xml"/></Relationships>
</file>

<file path=ppt/slideMasters/_rels/slideMaster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theme" Target="../theme/theme74.xml"/><Relationship Id="rId1" Type="http://schemas.openxmlformats.org/officeDocument/2006/relationships/slideLayout" Target="../slideLayouts/slideLayout85.xml"/></Relationships>
</file>

<file path=ppt/slideMasters/_rels/slideMaster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theme" Target="../theme/theme75.xml"/><Relationship Id="rId1" Type="http://schemas.openxmlformats.org/officeDocument/2006/relationships/slideLayout" Target="../slideLayouts/slideLayout86.xml"/></Relationships>
</file>

<file path=ppt/slideMasters/_rels/slideMaster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theme" Target="../theme/theme76.xml"/><Relationship Id="rId1" Type="http://schemas.openxmlformats.org/officeDocument/2006/relationships/slideLayout" Target="../slideLayouts/slideLayout87.xml"/></Relationships>
</file>

<file path=ppt/slideMasters/_rels/slideMaster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theme" Target="../theme/theme77.xml"/><Relationship Id="rId1" Type="http://schemas.openxmlformats.org/officeDocument/2006/relationships/slideLayout" Target="../slideLayouts/slideLayout88.xml"/></Relationships>
</file>

<file path=ppt/slideMasters/_rels/slideMaster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theme" Target="../theme/theme78.xml"/><Relationship Id="rId1" Type="http://schemas.openxmlformats.org/officeDocument/2006/relationships/slideLayout" Target="../slideLayouts/slideLayout89.xml"/></Relationships>
</file>

<file path=ppt/slideMasters/_rels/slideMaster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theme" Target="../theme/theme79.xml"/><Relationship Id="rId1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Masters/_rels/slideMaster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80.xml"/><Relationship Id="rId1" Type="http://schemas.openxmlformats.org/officeDocument/2006/relationships/slideLayout" Target="../slideLayouts/slideLayout91.xml"/></Relationships>
</file>

<file path=ppt/slideMasters/_rels/slideMaster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theme" Target="../theme/theme81.xml"/><Relationship Id="rId1" Type="http://schemas.openxmlformats.org/officeDocument/2006/relationships/slideLayout" Target="../slideLayouts/slideLayout92.xml"/></Relationships>
</file>

<file path=ppt/slideMasters/_rels/slideMaster82.xml.rels><?xml version="1.0" encoding="UTF-8" standalone="yes"?>
<Relationships xmlns="http://schemas.openxmlformats.org/package/2006/relationships"><Relationship Id="rId3" Type="http://schemas.openxmlformats.org/officeDocument/2006/relationships/theme" Target="../theme/theme82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76.jpeg"/></Relationships>
</file>

<file path=ppt/slideMasters/_rels/slideMaster83.xml.rels><?xml version="1.0" encoding="UTF-8" standalone="yes"?>
<Relationships xmlns="http://schemas.openxmlformats.org/package/2006/relationships"><Relationship Id="rId3" Type="http://schemas.openxmlformats.org/officeDocument/2006/relationships/theme" Target="../theme/theme83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77.jpeg"/></Relationships>
</file>

<file path=ppt/slideMasters/_rels/slideMaster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theme" Target="../theme/theme84.xml"/><Relationship Id="rId1" Type="http://schemas.openxmlformats.org/officeDocument/2006/relationships/slideLayout" Target="../slideLayouts/slideLayout97.xml"/></Relationships>
</file>

<file path=ppt/slideMasters/_rels/slideMaster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theme" Target="../theme/theme85.xml"/><Relationship Id="rId1" Type="http://schemas.openxmlformats.org/officeDocument/2006/relationships/slideLayout" Target="../slideLayouts/slideLayout98.xml"/></Relationships>
</file>

<file path=ppt/slideMasters/_rels/slideMaster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theme" Target="../theme/theme86.xml"/><Relationship Id="rId1" Type="http://schemas.openxmlformats.org/officeDocument/2006/relationships/slideLayout" Target="../slideLayouts/slideLayout99.xml"/></Relationships>
</file>

<file path=ppt/slideMasters/_rels/slideMaster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theme" Target="../theme/theme87.xml"/><Relationship Id="rId1" Type="http://schemas.openxmlformats.org/officeDocument/2006/relationships/slideLayout" Target="../slideLayouts/slideLayout100.xml"/></Relationships>
</file>

<file path=ppt/slideMasters/_rels/slideMaster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theme" Target="../theme/theme88.xml"/><Relationship Id="rId1" Type="http://schemas.openxmlformats.org/officeDocument/2006/relationships/slideLayout" Target="../slideLayouts/slideLayout101.xml"/></Relationships>
</file>

<file path=ppt/slideMasters/_rels/slideMaster89.xml.rels><?xml version="1.0" encoding="UTF-8" standalone="yes"?>
<Relationships xmlns="http://schemas.openxmlformats.org/package/2006/relationships"><Relationship Id="rId3" Type="http://schemas.openxmlformats.org/officeDocument/2006/relationships/theme" Target="../theme/theme89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eg"/></Relationships>
</file>

<file path=ppt/slideMasters/_rels/slideMaster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theme" Target="../theme/theme90.xml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83.png"/><Relationship Id="rId4" Type="http://schemas.openxmlformats.org/officeDocument/2006/relationships/image" Target="../media/image2.jpeg"/></Relationships>
</file>

<file path=ppt/slideMasters/_rels/slideMaster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91.xml"/><Relationship Id="rId1" Type="http://schemas.openxmlformats.org/officeDocument/2006/relationships/slideLayout" Target="../slideLayouts/slideLayout105.xml"/></Relationships>
</file>

<file path=ppt/slideMasters/_rels/slideMaster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92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7.png"/></Relationships>
</file>

<file path=ppt/slideMasters/_rels/slideMaster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93.xml"/><Relationship Id="rId1" Type="http://schemas.openxmlformats.org/officeDocument/2006/relationships/slideLayout" Target="../slideLayouts/slideLayout107.xml"/></Relationships>
</file>

<file path=ppt/slideMasters/_rels/slideMaster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theme" Target="../theme/theme94.xml"/><Relationship Id="rId1" Type="http://schemas.openxmlformats.org/officeDocument/2006/relationships/slideLayout" Target="../slideLayouts/slideLayout108.xml"/></Relationships>
</file>

<file path=ppt/slideMasters/_rels/slideMaster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theme" Target="../theme/theme95.xml"/><Relationship Id="rId1" Type="http://schemas.openxmlformats.org/officeDocument/2006/relationships/slideLayout" Target="../slideLayouts/slideLayout109.xml"/></Relationships>
</file>

<file path=ppt/slideMasters/_rels/slideMaster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96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12.png"/></Relationships>
</file>

<file path=ppt/slideMasters/_rels/slideMaster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97.xml"/><Relationship Id="rId1" Type="http://schemas.openxmlformats.org/officeDocument/2006/relationships/slideLayout" Target="../slideLayouts/slideLayout111.xml"/></Relationships>
</file>

<file path=ppt/slideMasters/_rels/slideMaster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theme" Target="../theme/theme98.xml"/><Relationship Id="rId1" Type="http://schemas.openxmlformats.org/officeDocument/2006/relationships/slideLayout" Target="../slideLayouts/slideLayout112.xml"/></Relationships>
</file>

<file path=ppt/slideMasters/_rels/slideMaster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99.xml"/><Relationship Id="rId1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Tổng hợp tải hình nền powerpoint miễn phí Cập nhật liên tục hàng tuần">
            <a:extLst>
              <a:ext uri="{FF2B5EF4-FFF2-40B4-BE49-F238E27FC236}">
                <a16:creationId xmlns:a16="http://schemas.microsoft.com/office/drawing/2014/main" id="{33EEBE4A-24D1-A711-A705-64D91EA35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96B885-F639-A9F0-C842-52E108FF7F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6" t="798" r="1906" b="17383"/>
          <a:stretch/>
        </p:blipFill>
        <p:spPr>
          <a:xfrm>
            <a:off x="3732427" y="252687"/>
            <a:ext cx="3761934" cy="4103977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7B13AA-2615-E168-5D32-D2AB0E90CF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50" y="184424"/>
            <a:ext cx="4178661" cy="58383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73BDD9D-82B9-0F65-F544-7468C1CCEA2E}"/>
              </a:ext>
            </a:extLst>
          </p:cNvPr>
          <p:cNvSpPr txBox="1"/>
          <p:nvPr/>
        </p:nvSpPr>
        <p:spPr>
          <a:xfrm>
            <a:off x="3418937" y="4479344"/>
            <a:ext cx="4388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236DE0-0309-2913-1E6B-F3E6320DF634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74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63486F-CDDC-7B06-85ED-64F86BC962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B9A5260-8274-54AB-25FC-07FF27CBC18D}"/>
              </a:ext>
            </a:extLst>
          </p:cNvPr>
          <p:cNvSpPr txBox="1">
            <a:spLocks/>
          </p:cNvSpPr>
          <p:nvPr/>
        </p:nvSpPr>
        <p:spPr>
          <a:xfrm>
            <a:off x="2157709" y="2356902"/>
            <a:ext cx="7112413" cy="2729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pPr marL="571500" indent="-571500"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thước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4C6EAD5-FFE5-4191-EA17-3770C0B85633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FB19E2-C869-45EC-1544-9889A18B56C6}"/>
              </a:ext>
            </a:extLst>
          </p:cNvPr>
          <p:cNvSpPr txBox="1">
            <a:spLocks/>
          </p:cNvSpPr>
          <p:nvPr/>
        </p:nvSpPr>
        <p:spPr>
          <a:xfrm>
            <a:off x="2709809" y="1363721"/>
            <a:ext cx="5231219" cy="7337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0253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84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0+ Background powerpoint animation Đa dạng về chủ đề">
            <a:extLst>
              <a:ext uri="{FF2B5EF4-FFF2-40B4-BE49-F238E27FC236}">
                <a16:creationId xmlns:a16="http://schemas.microsoft.com/office/drawing/2014/main" id="{39DC1678-33B3-494D-099D-48C6BAD6A3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r="11810"/>
          <a:stretch/>
        </p:blipFill>
        <p:spPr bwMode="auto">
          <a:xfrm>
            <a:off x="0" y="-1828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120E0E7-D090-422A-ED9B-2B7FED3246F7}"/>
              </a:ext>
            </a:extLst>
          </p:cNvPr>
          <p:cNvSpPr txBox="1">
            <a:spLocks/>
          </p:cNvSpPr>
          <p:nvPr/>
        </p:nvSpPr>
        <p:spPr>
          <a:xfrm>
            <a:off x="2169070" y="1380852"/>
            <a:ext cx="8442251" cy="73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B820F8F-7EE3-5E2D-9129-DB967F1ED2AB}"/>
              </a:ext>
            </a:extLst>
          </p:cNvPr>
          <p:cNvSpPr txBox="1">
            <a:spLocks/>
          </p:cNvSpPr>
          <p:nvPr/>
        </p:nvSpPr>
        <p:spPr>
          <a:xfrm>
            <a:off x="2414748" y="3125010"/>
            <a:ext cx="2724807" cy="57140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3E5930E-44D0-9FDD-E2DB-E98D7F650E95}"/>
              </a:ext>
            </a:extLst>
          </p:cNvPr>
          <p:cNvSpPr txBox="1">
            <a:spLocks/>
          </p:cNvSpPr>
          <p:nvPr/>
        </p:nvSpPr>
        <p:spPr>
          <a:xfrm>
            <a:off x="2414749" y="4268108"/>
            <a:ext cx="2724807" cy="571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8DC01B-F7F6-7692-B418-996535B19756}"/>
              </a:ext>
            </a:extLst>
          </p:cNvPr>
          <p:cNvGrpSpPr/>
          <p:nvPr/>
        </p:nvGrpSpPr>
        <p:grpSpPr>
          <a:xfrm>
            <a:off x="-199696" y="-18289"/>
            <a:ext cx="2354317" cy="1252015"/>
            <a:chOff x="554446" y="20470"/>
            <a:chExt cx="2271222" cy="12520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4A7F902-5C7E-911B-9EF4-F841CCBDB011}"/>
                </a:ext>
              </a:extLst>
            </p:cNvPr>
            <p:cNvSpPr/>
            <p:nvPr/>
          </p:nvSpPr>
          <p:spPr>
            <a:xfrm>
              <a:off x="1732592" y="360778"/>
              <a:ext cx="1093076" cy="571401"/>
            </a:xfrm>
            <a:prstGeom prst="rect">
              <a:avLst/>
            </a:prstGeom>
            <a:solidFill>
              <a:srgbClr val="FFFF00"/>
            </a:solidFill>
            <a:ln w="28575" cmpd="dbl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3200" b="1" dirty="0">
                  <a:solidFill>
                    <a:srgbClr val="FF0000"/>
                  </a:solidFill>
                </a:rPr>
                <a:t>S/   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C52686-C49E-4D3D-F4A4-13317A15D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EC4CC"/>
                </a:clrFrom>
                <a:clrTo>
                  <a:srgbClr val="7EC4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46" y="20470"/>
              <a:ext cx="1669353" cy="1252015"/>
            </a:xfrm>
            <a:prstGeom prst="rect">
              <a:avLst/>
            </a:prstGeom>
          </p:spPr>
        </p:pic>
      </p:grp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A27B9463-73A9-47FC-AD04-35524BFBA74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18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313EF4-28AF-4B5E-7613-56BF8B815D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" b="9722"/>
          <a:stretch/>
        </p:blipFill>
        <p:spPr>
          <a:xfrm>
            <a:off x="0" y="315310"/>
            <a:ext cx="12192000" cy="6542689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01FB56-49DD-15F8-DA48-88F38B386944}"/>
              </a:ext>
            </a:extLst>
          </p:cNvPr>
          <p:cNvSpPr/>
          <p:nvPr/>
        </p:nvSpPr>
        <p:spPr>
          <a:xfrm>
            <a:off x="0" y="-1"/>
            <a:ext cx="12192000" cy="1293852"/>
          </a:xfrm>
          <a:prstGeom prst="rect">
            <a:avLst/>
          </a:prstGeom>
          <a:solidFill>
            <a:srgbClr val="A7D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688124-728C-CE2C-470C-3887BC7A0F04}"/>
              </a:ext>
            </a:extLst>
          </p:cNvPr>
          <p:cNvSpPr txBox="1">
            <a:spLocks/>
          </p:cNvSpPr>
          <p:nvPr/>
        </p:nvSpPr>
        <p:spPr>
          <a:xfrm>
            <a:off x="1730428" y="-40168"/>
            <a:ext cx="8442251" cy="73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39630E3-90FF-79B5-614C-9079BD407DCC}"/>
              </a:ext>
            </a:extLst>
          </p:cNvPr>
          <p:cNvGrpSpPr/>
          <p:nvPr/>
        </p:nvGrpSpPr>
        <p:grpSpPr>
          <a:xfrm>
            <a:off x="-336324" y="-145047"/>
            <a:ext cx="2354317" cy="1252015"/>
            <a:chOff x="554446" y="20470"/>
            <a:chExt cx="2271222" cy="125201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ADD5C7D-CF1D-232A-2104-25848693D299}"/>
                </a:ext>
              </a:extLst>
            </p:cNvPr>
            <p:cNvSpPr/>
            <p:nvPr/>
          </p:nvSpPr>
          <p:spPr>
            <a:xfrm>
              <a:off x="1732592" y="360778"/>
              <a:ext cx="1093076" cy="571401"/>
            </a:xfrm>
            <a:prstGeom prst="rect">
              <a:avLst/>
            </a:prstGeom>
            <a:solidFill>
              <a:srgbClr val="FFFF00"/>
            </a:solidFill>
            <a:ln w="28575" cmpd="dbl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3200" b="1" dirty="0">
                  <a:solidFill>
                    <a:srgbClr val="FF0000"/>
                  </a:solidFill>
                </a:rPr>
                <a:t>S/   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77E146B-93D2-5A7F-22FC-9558A9E61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EC4CC"/>
                </a:clrFrom>
                <a:clrTo>
                  <a:srgbClr val="7EC4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46" y="20470"/>
              <a:ext cx="1669353" cy="1252015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6F397189-877E-9647-DDE3-259BD2E63745}"/>
              </a:ext>
            </a:extLst>
          </p:cNvPr>
          <p:cNvSpPr txBox="1">
            <a:spLocks/>
          </p:cNvSpPr>
          <p:nvPr/>
        </p:nvSpPr>
        <p:spPr>
          <a:xfrm>
            <a:off x="4548349" y="1680570"/>
            <a:ext cx="2724807" cy="5791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4EAAA7E-49AF-445D-084A-C7684DDDA616}"/>
              </a:ext>
            </a:extLst>
          </p:cNvPr>
          <p:cNvSpPr txBox="1">
            <a:spLocks/>
          </p:cNvSpPr>
          <p:nvPr/>
        </p:nvSpPr>
        <p:spPr>
          <a:xfrm>
            <a:off x="1367379" y="3573518"/>
            <a:ext cx="2724807" cy="568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3D4B912-C8DF-6F0D-3F46-3700C77636E8}"/>
              </a:ext>
            </a:extLst>
          </p:cNvPr>
          <p:cNvSpPr txBox="1">
            <a:spLocks/>
          </p:cNvSpPr>
          <p:nvPr/>
        </p:nvSpPr>
        <p:spPr>
          <a:xfrm>
            <a:off x="7189074" y="3407338"/>
            <a:ext cx="2724807" cy="56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3: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34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D4DF5D3-F35A-8C7F-CEC0-5AE5923723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0"/>
          <a:stretch/>
        </p:blipFill>
        <p:spPr>
          <a:xfrm>
            <a:off x="0" y="931"/>
            <a:ext cx="12192000" cy="6856137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DE27EF34-F23A-0763-B533-0864B675D148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239DE6-4329-6BEA-3B1D-FC514AA022BC}"/>
              </a:ext>
            </a:extLst>
          </p:cNvPr>
          <p:cNvSpPr txBox="1">
            <a:spLocks/>
          </p:cNvSpPr>
          <p:nvPr/>
        </p:nvSpPr>
        <p:spPr>
          <a:xfrm>
            <a:off x="1730428" y="114192"/>
            <a:ext cx="8442251" cy="73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9A09BCC-66AF-C8ED-6F85-82C98F6B0DF0}"/>
              </a:ext>
            </a:extLst>
          </p:cNvPr>
          <p:cNvSpPr txBox="1">
            <a:spLocks/>
          </p:cNvSpPr>
          <p:nvPr/>
        </p:nvSpPr>
        <p:spPr>
          <a:xfrm>
            <a:off x="806667" y="1534211"/>
            <a:ext cx="2724807" cy="12520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68B1C28-7725-BA18-839D-5CF924B48669}"/>
              </a:ext>
            </a:extLst>
          </p:cNvPr>
          <p:cNvSpPr txBox="1">
            <a:spLocks/>
          </p:cNvSpPr>
          <p:nvPr/>
        </p:nvSpPr>
        <p:spPr>
          <a:xfrm>
            <a:off x="806667" y="2291553"/>
            <a:ext cx="2724807" cy="12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B4BCB4C-A57E-6312-529F-5A914ED393D1}"/>
              </a:ext>
            </a:extLst>
          </p:cNvPr>
          <p:cNvSpPr txBox="1">
            <a:spLocks/>
          </p:cNvSpPr>
          <p:nvPr/>
        </p:nvSpPr>
        <p:spPr>
          <a:xfrm>
            <a:off x="806666" y="3280917"/>
            <a:ext cx="2724807" cy="12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3: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B8D01D7-958E-0B4E-8BA9-B528651A44B2}"/>
              </a:ext>
            </a:extLst>
          </p:cNvPr>
          <p:cNvGrpSpPr/>
          <p:nvPr/>
        </p:nvGrpSpPr>
        <p:grpSpPr>
          <a:xfrm>
            <a:off x="-336324" y="-145047"/>
            <a:ext cx="2354317" cy="1252015"/>
            <a:chOff x="554446" y="20470"/>
            <a:chExt cx="2271222" cy="125201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1921AB9-2470-29FA-36EA-C2319CC07200}"/>
                </a:ext>
              </a:extLst>
            </p:cNvPr>
            <p:cNvSpPr/>
            <p:nvPr/>
          </p:nvSpPr>
          <p:spPr>
            <a:xfrm>
              <a:off x="1732592" y="360778"/>
              <a:ext cx="1093076" cy="571401"/>
            </a:xfrm>
            <a:prstGeom prst="rect">
              <a:avLst/>
            </a:prstGeom>
            <a:solidFill>
              <a:srgbClr val="FFFF00"/>
            </a:solidFill>
            <a:ln w="28575" cmpd="dbl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3200" b="1" dirty="0">
                  <a:solidFill>
                    <a:srgbClr val="FF0000"/>
                  </a:solidFill>
                </a:rPr>
                <a:t>S/  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C324CC2-11E7-DE04-D814-3BF1D78BE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EC4CC"/>
                </a:clrFrom>
                <a:clrTo>
                  <a:srgbClr val="7EC4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46" y="20470"/>
              <a:ext cx="1669353" cy="1252015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4B7A3FD5-B5F5-C315-1266-921FD7065298}"/>
              </a:ext>
            </a:extLst>
          </p:cNvPr>
          <p:cNvSpPr txBox="1">
            <a:spLocks/>
          </p:cNvSpPr>
          <p:nvPr/>
        </p:nvSpPr>
        <p:spPr>
          <a:xfrm>
            <a:off x="806666" y="4388900"/>
            <a:ext cx="2724807" cy="12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4: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33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33CC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ids and white board Royalty Free Vector Image">
            <a:extLst>
              <a:ext uri="{FF2B5EF4-FFF2-40B4-BE49-F238E27FC236}">
                <a16:creationId xmlns:a16="http://schemas.microsoft.com/office/drawing/2014/main" id="{490D95C5-F53A-18FD-4A6C-6BDF3D95E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8"/>
          <a:stretch/>
        </p:blipFill>
        <p:spPr bwMode="auto">
          <a:xfrm>
            <a:off x="0" y="0"/>
            <a:ext cx="12192000" cy="685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044361D-8C05-4135-A8BA-A180D261F6A8}"/>
              </a:ext>
            </a:extLst>
          </p:cNvPr>
          <p:cNvSpPr txBox="1">
            <a:spLocks/>
          </p:cNvSpPr>
          <p:nvPr/>
        </p:nvSpPr>
        <p:spPr>
          <a:xfrm>
            <a:off x="1986456" y="2874861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089B358-5D80-AF40-248D-46E1B4FE1094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6CE7F93-EBD7-2C7B-C534-BC7BDD31AE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A4B2842-CA44-42E7-8D5B-CC13B9A41F04}"/>
              </a:ext>
            </a:extLst>
          </p:cNvPr>
          <p:cNvSpPr txBox="1">
            <a:spLocks/>
          </p:cNvSpPr>
          <p:nvPr/>
        </p:nvSpPr>
        <p:spPr>
          <a:xfrm>
            <a:off x="2417379" y="2379419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81BD469-2A29-0014-5665-D1F71968D356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176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86027A-96BD-0DFF-267D-CBA03F06EE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1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09E6B0C-9303-0689-771C-3559D4A2692D}"/>
              </a:ext>
            </a:extLst>
          </p:cNvPr>
          <p:cNvSpPr txBox="1">
            <a:spLocks/>
          </p:cNvSpPr>
          <p:nvPr/>
        </p:nvSpPr>
        <p:spPr>
          <a:xfrm>
            <a:off x="3888828" y="3115144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3: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DE9B0AB-3E1B-F13A-8228-5DFABCC723FA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689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E95FC3-2020-1FC3-8327-7C9AA7098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D448C5-9F8D-64D3-14AD-BD14227582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26" y="838771"/>
            <a:ext cx="9550561" cy="482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E82C71-6B14-99A6-0A67-E940E9222AF1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3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D5AF6-C91B-AFFA-F3A8-C7919D15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0A3D95-C42E-A09F-B961-75C8AED545F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62" y="1177212"/>
            <a:ext cx="10351908" cy="5231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714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67513-37A0-CD79-8AC0-F29C432635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0" y="-1"/>
            <a:ext cx="12192000" cy="6844877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B8CD8E-2435-3ECB-CA7E-8FC33CBABD6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59" y="776603"/>
            <a:ext cx="8660524" cy="437652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49F963-F92B-60ED-FBC1-69421044A19F}"/>
              </a:ext>
            </a:extLst>
          </p:cNvPr>
          <p:cNvSpPr txBox="1"/>
          <p:nvPr/>
        </p:nvSpPr>
        <p:spPr>
          <a:xfrm>
            <a:off x="2732689" y="934258"/>
            <a:ext cx="5065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750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C7EB0C4-1333-4822-E1DB-5C9E74584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" t="14441" r="4827" b="8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D2551A-3D19-984B-7D54-11E1E8C69F0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19" y="136634"/>
            <a:ext cx="7317161" cy="450893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7981B492-1D06-65E1-E0F8-CCDEBD953A42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0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ộ Sưu Tập Hình Nền Học Sinh Cực Chất Full 4K Với Hơn 999+ Mẫu Hình">
            <a:extLst>
              <a:ext uri="{FF2B5EF4-FFF2-40B4-BE49-F238E27FC236}">
                <a16:creationId xmlns:a16="http://schemas.microsoft.com/office/drawing/2014/main" id="{E9995414-625E-B91E-12D6-657FA4282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71F6670-6017-8BD5-E87B-CD5034C9694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FA820B-8AA3-BC2A-ABC3-970FC2920188}"/>
              </a:ext>
            </a:extLst>
          </p:cNvPr>
          <p:cNvSpPr/>
          <p:nvPr/>
        </p:nvSpPr>
        <p:spPr>
          <a:xfrm>
            <a:off x="3213111" y="1305342"/>
            <a:ext cx="604222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6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66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6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6600" b="1" dirty="0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A444EF-78A6-C32B-743D-540C25712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0386004-3B35-5AC3-4B6D-983292E5B550}"/>
              </a:ext>
            </a:extLst>
          </p:cNvPr>
          <p:cNvSpPr txBox="1">
            <a:spLocks/>
          </p:cNvSpPr>
          <p:nvPr/>
        </p:nvSpPr>
        <p:spPr>
          <a:xfrm>
            <a:off x="320567" y="65608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68954C-685C-B380-3FE7-5F3810C96F7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05" y="766952"/>
            <a:ext cx="8409257" cy="5181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241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592CF5-DCD7-F336-536F-D4ABD3DF56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64AC5F-5481-FC0C-31CC-429748BEC7F8}"/>
              </a:ext>
            </a:extLst>
          </p:cNvPr>
          <p:cNvSpPr txBox="1"/>
          <p:nvPr/>
        </p:nvSpPr>
        <p:spPr>
          <a:xfrm>
            <a:off x="2039006" y="1236290"/>
            <a:ext cx="71785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Trải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nghiệm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52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FB98CE-6D80-B78E-58AB-998344A9E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72BB59-BA8C-897B-9883-4D554B83D472}"/>
              </a:ext>
            </a:extLst>
          </p:cNvPr>
          <p:cNvSpPr txBox="1">
            <a:spLocks/>
          </p:cNvSpPr>
          <p:nvPr/>
        </p:nvSpPr>
        <p:spPr>
          <a:xfrm>
            <a:off x="1698077" y="874610"/>
            <a:ext cx="8795844" cy="14113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00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Vận dụng -</a:t>
            </a:r>
          </a:p>
          <a:p>
            <a:pPr algn="ctr"/>
            <a:r>
              <a:rPr lang="nl-NL" sz="100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Trải nghiệm</a:t>
            </a:r>
            <a:endParaRPr lang="en-US" sz="100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11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E6E3C9-5C7A-AE15-983E-533A6F722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"/>
            <a:ext cx="12192000" cy="6857531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25D902-52F6-3122-5A38-8EB5577E9629}"/>
              </a:ext>
            </a:extLst>
          </p:cNvPr>
          <p:cNvSpPr txBox="1"/>
          <p:nvPr/>
        </p:nvSpPr>
        <p:spPr>
          <a:xfrm>
            <a:off x="2506717" y="1446496"/>
            <a:ext cx="71785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nối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853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77A40C-A5BB-657F-07EF-D33AF0808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413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F3C76-E0FB-AF6A-E371-ADD5B4E6EA90}"/>
              </a:ext>
            </a:extLst>
          </p:cNvPr>
          <p:cNvSpPr txBox="1"/>
          <p:nvPr/>
        </p:nvSpPr>
        <p:spPr>
          <a:xfrm>
            <a:off x="2506717" y="2151727"/>
            <a:ext cx="71785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nối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50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7F8A09-FD2B-7C38-BDC1-08149B946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24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57AB13-5C30-CD21-A137-8E470366F57B}"/>
              </a:ext>
            </a:extLst>
          </p:cNvPr>
          <p:cNvSpPr txBox="1"/>
          <p:nvPr/>
        </p:nvSpPr>
        <p:spPr>
          <a:xfrm>
            <a:off x="1430952" y="1638774"/>
            <a:ext cx="7178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chỉnh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5231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72FA32-0DB6-992C-73E4-6DFFDFAB6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015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CB2CA2-3AAB-289C-52CE-F6C7561BA7C4}"/>
              </a:ext>
            </a:extLst>
          </p:cNvPr>
          <p:cNvSpPr txBox="1"/>
          <p:nvPr/>
        </p:nvSpPr>
        <p:spPr>
          <a:xfrm>
            <a:off x="2839338" y="903050"/>
            <a:ext cx="7178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chỉnh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18606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EF44B4-57E8-5919-84F6-A03F25B1F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969C1F-CF8D-584E-04B5-DAB5853BD660}"/>
              </a:ext>
            </a:extLst>
          </p:cNvPr>
          <p:cNvSpPr txBox="1"/>
          <p:nvPr/>
        </p:nvSpPr>
        <p:spPr>
          <a:xfrm>
            <a:off x="1430952" y="1638774"/>
            <a:ext cx="7178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chỉnh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75907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406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114BB8-F02F-9DAB-9241-D9EE63600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07BD0FD-CD9A-8299-F992-FD1E4AF6124C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93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08E26B-DF5D-7B6C-59E6-62996ED9E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E87737-C197-4720-24DF-579CF8D79C9C}"/>
              </a:ext>
            </a:extLst>
          </p:cNvPr>
          <p:cNvSpPr/>
          <p:nvPr/>
        </p:nvSpPr>
        <p:spPr>
          <a:xfrm>
            <a:off x="2249214" y="599090"/>
            <a:ext cx="6915807" cy="55389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3195145" y="719959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7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E67FFC-EDEF-8B18-614D-CECFDB86E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2"/>
          <a:stretch/>
        </p:blipFill>
        <p:spPr>
          <a:xfrm>
            <a:off x="0" y="0"/>
            <a:ext cx="12192000" cy="6849346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5BAE63-09E6-A3A6-2526-9E29E74C19C1}"/>
              </a:ext>
            </a:extLst>
          </p:cNvPr>
          <p:cNvSpPr/>
          <p:nvPr/>
        </p:nvSpPr>
        <p:spPr>
          <a:xfrm>
            <a:off x="3498861" y="1838742"/>
            <a:ext cx="604222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66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313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7F602B-4453-71F1-AD32-AAB0BCC018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" r="9827" b="64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1334814" y="1014249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21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623872-B5B0-006B-0244-9007DE1CBFD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3321269" y="1361091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12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5E35BD-F7C8-C366-838A-386B4F18CC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t="10588" r="2968" b="12942"/>
          <a:stretch/>
        </p:blipFill>
        <p:spPr>
          <a:xfrm>
            <a:off x="-1" y="0"/>
            <a:ext cx="12224385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49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75+ hình nền powerpoint học tập chất lượng full hd cực đẹp">
            <a:extLst>
              <a:ext uri="{FF2B5EF4-FFF2-40B4-BE49-F238E27FC236}">
                <a16:creationId xmlns:a16="http://schemas.microsoft.com/office/drawing/2014/main" id="{F73269FF-EFB7-47F6-01DA-C900F4B31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06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0+ Hình nền powerpoint đẹp về toán học Phù hợp cho các bài giảng về toán  học">
            <a:extLst>
              <a:ext uri="{FF2B5EF4-FFF2-40B4-BE49-F238E27FC236}">
                <a16:creationId xmlns:a16="http://schemas.microsoft.com/office/drawing/2014/main" id="{EECD580D-8E07-FD44-6BC2-D11587BE5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918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936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ia sẻ 86+ về hình nền đẹp cho học sinh mới nhất - coedo.com.vn">
            <a:extLst>
              <a:ext uri="{FF2B5EF4-FFF2-40B4-BE49-F238E27FC236}">
                <a16:creationId xmlns:a16="http://schemas.microsoft.com/office/drawing/2014/main" id="{DE82EFEB-2A66-5D98-B5D8-BD1F6FED2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0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120E0E7-D090-422A-ED9B-2B7FED3246F7}"/>
              </a:ext>
            </a:extLst>
          </p:cNvPr>
          <p:cNvSpPr txBox="1">
            <a:spLocks/>
          </p:cNvSpPr>
          <p:nvPr/>
        </p:nvSpPr>
        <p:spPr>
          <a:xfrm>
            <a:off x="1730429" y="480862"/>
            <a:ext cx="8442251" cy="73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B820F8F-7EE3-5E2D-9129-DB967F1ED2AB}"/>
              </a:ext>
            </a:extLst>
          </p:cNvPr>
          <p:cNvSpPr txBox="1">
            <a:spLocks/>
          </p:cNvSpPr>
          <p:nvPr/>
        </p:nvSpPr>
        <p:spPr>
          <a:xfrm>
            <a:off x="806667" y="2442120"/>
            <a:ext cx="2724807" cy="12520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3E5930E-44D0-9FDD-E2DB-E98D7F650E95}"/>
              </a:ext>
            </a:extLst>
          </p:cNvPr>
          <p:cNvSpPr txBox="1">
            <a:spLocks/>
          </p:cNvSpPr>
          <p:nvPr/>
        </p:nvSpPr>
        <p:spPr>
          <a:xfrm>
            <a:off x="806667" y="3662605"/>
            <a:ext cx="2724807" cy="12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E1AC190-2987-B1E3-6AA7-9A22E8921FBE}"/>
              </a:ext>
            </a:extLst>
          </p:cNvPr>
          <p:cNvSpPr txBox="1">
            <a:spLocks/>
          </p:cNvSpPr>
          <p:nvPr/>
        </p:nvSpPr>
        <p:spPr>
          <a:xfrm>
            <a:off x="806667" y="5110380"/>
            <a:ext cx="2724807" cy="12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3: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8DC01B-F7F6-7692-B418-996535B19756}"/>
              </a:ext>
            </a:extLst>
          </p:cNvPr>
          <p:cNvGrpSpPr/>
          <p:nvPr/>
        </p:nvGrpSpPr>
        <p:grpSpPr>
          <a:xfrm>
            <a:off x="-336324" y="-145047"/>
            <a:ext cx="2354317" cy="1252015"/>
            <a:chOff x="554446" y="20470"/>
            <a:chExt cx="2271222" cy="12520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4A7F902-5C7E-911B-9EF4-F841CCBDB011}"/>
                </a:ext>
              </a:extLst>
            </p:cNvPr>
            <p:cNvSpPr/>
            <p:nvPr/>
          </p:nvSpPr>
          <p:spPr>
            <a:xfrm>
              <a:off x="1732592" y="360778"/>
              <a:ext cx="1093076" cy="571401"/>
            </a:xfrm>
            <a:prstGeom prst="rect">
              <a:avLst/>
            </a:prstGeom>
            <a:solidFill>
              <a:srgbClr val="FFFF00"/>
            </a:solidFill>
            <a:ln w="28575" cmpd="dbl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3200" b="1" dirty="0">
                  <a:solidFill>
                    <a:srgbClr val="FF0000"/>
                  </a:solidFill>
                </a:rPr>
                <a:t>S/   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C52686-C49E-4D3D-F4A4-13317A15D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EC4CC"/>
                </a:clrFrom>
                <a:clrTo>
                  <a:srgbClr val="7EC4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46" y="20470"/>
              <a:ext cx="1669353" cy="1252015"/>
            </a:xfrm>
            <a:prstGeom prst="rect">
              <a:avLst/>
            </a:prstGeom>
          </p:spPr>
        </p:pic>
      </p:grp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A27B9463-73A9-47FC-AD04-35524BFBA74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5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ids and white board Royalty Free Vector Image">
            <a:extLst>
              <a:ext uri="{FF2B5EF4-FFF2-40B4-BE49-F238E27FC236}">
                <a16:creationId xmlns:a16="http://schemas.microsoft.com/office/drawing/2014/main" id="{490D95C5-F53A-18FD-4A6C-6BDF3D95E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8"/>
          <a:stretch/>
        </p:blipFill>
        <p:spPr bwMode="auto">
          <a:xfrm>
            <a:off x="0" y="0"/>
            <a:ext cx="12192000" cy="685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044361D-8C05-4135-A8BA-A180D261F6A8}"/>
              </a:ext>
            </a:extLst>
          </p:cNvPr>
          <p:cNvSpPr txBox="1">
            <a:spLocks/>
          </p:cNvSpPr>
          <p:nvPr/>
        </p:nvSpPr>
        <p:spPr>
          <a:xfrm>
            <a:off x="1986456" y="2874861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089B358-5D80-AF40-248D-46E1B4FE1094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842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6CE7F93-EBD7-2C7B-C534-BC7BDD31AE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A4B2842-CA44-42E7-8D5B-CC13B9A41F04}"/>
              </a:ext>
            </a:extLst>
          </p:cNvPr>
          <p:cNvSpPr txBox="1">
            <a:spLocks/>
          </p:cNvSpPr>
          <p:nvPr/>
        </p:nvSpPr>
        <p:spPr>
          <a:xfrm>
            <a:off x="2417379" y="2379419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81BD469-2A29-0014-5665-D1F71968D356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8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86027A-96BD-0DFF-267D-CBA03F06EE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1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09E6B0C-9303-0689-771C-3559D4A2692D}"/>
              </a:ext>
            </a:extLst>
          </p:cNvPr>
          <p:cNvSpPr txBox="1">
            <a:spLocks/>
          </p:cNvSpPr>
          <p:nvPr/>
        </p:nvSpPr>
        <p:spPr>
          <a:xfrm>
            <a:off x="3888828" y="3115144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3: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DE9B0AB-3E1B-F13A-8228-5DFABCC723FA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739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DB5A5C3-1859-F9FC-ADFE-088326692C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4EB3821-9BFF-623F-EFB9-D04078B490B4}"/>
              </a:ext>
            </a:extLst>
          </p:cNvPr>
          <p:cNvSpPr txBox="1">
            <a:spLocks/>
          </p:cNvSpPr>
          <p:nvPr/>
        </p:nvSpPr>
        <p:spPr>
          <a:xfrm>
            <a:off x="3300248" y="3429000"/>
            <a:ext cx="5801711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4: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53F18C63-096F-E194-6D02-C679EF400B4D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870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E95FC3-2020-1FC3-8327-7C9AA7098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D448C5-9F8D-64D3-14AD-BD14227582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26" y="838771"/>
            <a:ext cx="9550561" cy="482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E82C71-6B14-99A6-0A67-E940E9222AF1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67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C7EB0C4-1333-4822-E1DB-5C9E74584D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" t="14441" r="4827" b="8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D2551A-3D19-984B-7D54-11E1E8C69F0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19" y="136634"/>
            <a:ext cx="7317161" cy="450893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7981B492-1D06-65E1-E0F8-CCDEBD953A42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81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85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2D9C3A-604C-DBA0-403C-94910E3CF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45" y="0"/>
            <a:ext cx="12262382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4F457F-245D-FCFC-6AA9-06339D983DC9}"/>
              </a:ext>
            </a:extLst>
          </p:cNvPr>
          <p:cNvSpPr txBox="1"/>
          <p:nvPr/>
        </p:nvSpPr>
        <p:spPr>
          <a:xfrm>
            <a:off x="1202821" y="144983"/>
            <a:ext cx="9772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lang="en-US" sz="1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endParaRPr lang="en-US" sz="1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894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FB98CE-6D80-B78E-58AB-998344A9E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72BB59-BA8C-897B-9883-4D554B83D472}"/>
              </a:ext>
            </a:extLst>
          </p:cNvPr>
          <p:cNvSpPr txBox="1">
            <a:spLocks/>
          </p:cNvSpPr>
          <p:nvPr/>
        </p:nvSpPr>
        <p:spPr>
          <a:xfrm>
            <a:off x="1698077" y="874610"/>
            <a:ext cx="8795844" cy="14113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00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Vận dụng -</a:t>
            </a:r>
          </a:p>
          <a:p>
            <a:pPr algn="ctr"/>
            <a:r>
              <a:rPr lang="nl-NL" sz="100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Trải nghiệm</a:t>
            </a:r>
            <a:endParaRPr lang="en-US" sz="100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14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C613EB-95FC-D330-F5E2-3C58E7BA8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631077-108F-0DF7-ECCD-2B49080F149C}"/>
              </a:ext>
            </a:extLst>
          </p:cNvPr>
          <p:cNvSpPr txBox="1">
            <a:spLocks/>
          </p:cNvSpPr>
          <p:nvPr/>
        </p:nvSpPr>
        <p:spPr>
          <a:xfrm>
            <a:off x="1786759" y="1792843"/>
            <a:ext cx="8795844" cy="14113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80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Vận dụng -</a:t>
            </a:r>
          </a:p>
          <a:p>
            <a:pPr algn="ctr"/>
            <a:r>
              <a:rPr lang="nl-NL" sz="80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Trải nghiệm</a:t>
            </a:r>
            <a:endParaRPr lang="en-US" sz="80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73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114BB8-F02F-9DAB-9241-D9EE63600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07BD0FD-CD9A-8299-F992-FD1E4AF6124C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445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5A6088-4C5E-259A-646A-5707E2BEFB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2A92230-63D9-3E11-618A-A2FDAA42EAB3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31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F7A840-81E3-02ED-A330-CE271E8D9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6A0419B-1877-AC9E-913E-F51B6429BDE5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8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08E26B-DF5D-7B6C-59E6-62996ED9E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E87737-C197-4720-24DF-579CF8D79C9C}"/>
              </a:ext>
            </a:extLst>
          </p:cNvPr>
          <p:cNvSpPr/>
          <p:nvPr/>
        </p:nvSpPr>
        <p:spPr>
          <a:xfrm>
            <a:off x="2249214" y="599090"/>
            <a:ext cx="6915807" cy="55389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3195145" y="719959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25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7F602B-4453-71F1-AD32-AAB0BCC018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" r="9827" b="64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1334814" y="1014249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54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4F9F87-6DCA-E375-D8AC-40B1E70B8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2543503" y="1255987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734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623872-B5B0-006B-0244-9007DE1CBFD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3321269" y="1361091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05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8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A444EF-78A6-C32B-743D-540C25712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0386004-3B35-5AC3-4B6D-983292E5B550}"/>
              </a:ext>
            </a:extLst>
          </p:cNvPr>
          <p:cNvSpPr txBox="1">
            <a:spLocks/>
          </p:cNvSpPr>
          <p:nvPr/>
        </p:nvSpPr>
        <p:spPr>
          <a:xfrm>
            <a:off x="320567" y="65608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11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ình nền Ngày Thiếu Nhi Vui Vẻ Nền Hoạt Hình Dễ Thương, Sáu Một, 61 Ngày  Thiếu Nhi, Ngày Quốc Tế Thiếu Nhi Background Vector để tải xuống miễn phí -  Pngtree">
            <a:extLst>
              <a:ext uri="{FF2B5EF4-FFF2-40B4-BE49-F238E27FC236}">
                <a16:creationId xmlns:a16="http://schemas.microsoft.com/office/drawing/2014/main" id="{60BF14B5-4907-5CB0-F893-CDCB492CC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04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F46CD-FCEB-3AEA-AB67-2EF5D35FC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F984E-F5EC-45A4-8CF0-B6F0575C8274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49F4-4928-A01D-1C51-4C7EA2323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DC8D8-8B8C-DF91-7180-18EBB348E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20265-D2D6-453E-838F-9A3D96C5DFE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CDA357B-8C09-BBE9-58E1-122097296FB3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CE4291-59D0-FB6E-6B0B-DC23A4F4C0B4}"/>
              </a:ext>
            </a:extLst>
          </p:cNvPr>
          <p:cNvSpPr txBox="1"/>
          <p:nvPr/>
        </p:nvSpPr>
        <p:spPr>
          <a:xfrm>
            <a:off x="1343025" y="326444"/>
            <a:ext cx="9772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lang="en-US" sz="1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endParaRPr lang="en-US" sz="1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25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13800" b="1" kern="1200">
          <a:solidFill>
            <a:srgbClr val="FF0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DE0858-DBAB-E5FA-FAFA-69CE7621B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4862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71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B58928-210C-4D30-BDA6-E013A0613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445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11CFEC-3D2C-0FB3-2403-DE1E6D334C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75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36955F-CC0B-E905-95DA-BDCA35F18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"/>
            <a:ext cx="12192000" cy="6857531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19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D5AF6-C91B-AFFA-F3A8-C7919D15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30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A9B812-E4E6-A45C-C859-CB8C5DF80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856137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52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408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B2AFBF-4EDE-7733-A2FE-C1D0D6C7C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67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7F2642-170D-8449-3721-362081B9D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99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40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7F21D-3339-519F-2AC2-72576FCBC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0674E1-E36A-1F64-46AD-194F0B833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492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93B663F-1EA2-968C-63D0-B0D87732F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F185A1-A3A3-D565-95CD-50152C5F71A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578" y="2624097"/>
            <a:ext cx="7512611" cy="373225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C84D4F-7A8F-1B6A-81C8-6812956992D4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93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72FA32-0DB6-992C-73E4-6DFFDFAB6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015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82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7525E7-DB7B-F9D9-265C-0B61C6646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687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7CE66F-B697-E9F2-6CF7-7F4B7907E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29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6C4846-22CA-0C51-1947-EFC776DFC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1615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37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D4DF5D3-F35A-8C7F-CEC0-5AE5923723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856137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DE27EF34-F23A-0763-B533-0864B675D148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103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409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33CC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592CF5-DCD7-F336-536F-D4ABD3DF56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906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DB9CC4-FE18-C473-D645-D70D00301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81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E6E3C9-5C7A-AE15-983E-533A6F722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"/>
            <a:ext cx="12192000" cy="6857531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271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8FFF29-99F2-929F-EDD8-99FAF6A38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72687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89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CDB7BB-8B22-8248-A0E5-5CDE8AFA4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68269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407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5E35BD-F7C8-C366-838A-386B4F18CC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t="10588" r="2968" b="12942"/>
          <a:stretch/>
        </p:blipFill>
        <p:spPr>
          <a:xfrm>
            <a:off x="-1" y="0"/>
            <a:ext cx="12224385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7FE7C6-032C-31B7-30A2-9A41A5BF144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1" y="1047750"/>
            <a:ext cx="9010650" cy="44767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813884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338B49-C3F3-B7C7-22C5-D9E18A0D4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724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70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4E38D-117B-73BA-A0E3-51FAA5E33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302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2F3D0B-BDBA-F890-D65A-D24F1DCD0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103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90519D-280B-5131-8B61-C09CC63A08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t="8333" r="4531" b="8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12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08E26B-DF5D-7B6C-59E6-62996ED9E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E87737-C197-4720-24DF-579CF8D79C9C}"/>
              </a:ext>
            </a:extLst>
          </p:cNvPr>
          <p:cNvSpPr/>
          <p:nvPr/>
        </p:nvSpPr>
        <p:spPr>
          <a:xfrm>
            <a:off x="2249214" y="599090"/>
            <a:ext cx="6915807" cy="55389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41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5E35BD-F7C8-C366-838A-386B4F18CC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t="10588" r="2968" b="12942"/>
          <a:stretch/>
        </p:blipFill>
        <p:spPr>
          <a:xfrm>
            <a:off x="-1" y="0"/>
            <a:ext cx="12224385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69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A21F00-CB3E-C898-7B2C-D08DF4CC85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4063" r="9375" b="13750"/>
          <a:stretch/>
        </p:blipFill>
        <p:spPr>
          <a:xfrm>
            <a:off x="0" y="-1"/>
            <a:ext cx="12192000" cy="6856671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50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0547E0-CC95-ED8E-4C7F-877B3222C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95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C28C59-C1F2-4845-F5F0-72764186F7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65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01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A4C382-DD3C-40DF-1BD8-8F0DC1216F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9687" r="7813" b="10938"/>
          <a:stretch/>
        </p:blipFill>
        <p:spPr>
          <a:xfrm>
            <a:off x="0" y="0"/>
            <a:ext cx="12192000" cy="6823808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09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84B56-C5CE-FE54-5868-463D1A5B87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F11A1-A4EB-4556-BAEE-1FD47A898872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83E8F-C254-78F4-663F-B6919CB777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0FAA1-514B-F307-E80A-88A769202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ED5F2-EC99-4F39-B065-39881ECC36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2B0B86-B7B5-5CB6-6CE5-5E628C9CB7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A10A28-5916-864B-8D06-956D1BFF44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57" y="735724"/>
            <a:ext cx="10251767" cy="552775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15D189E-85D9-C769-7455-8907CA92F1C0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65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83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FE2001-3BEC-169B-8D7A-06E2FF0C76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2"/>
            <a:ext cx="12192000" cy="682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1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F49E0D-4C1F-B072-2D59-136BD3E98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392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16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EE0A9C-1289-C480-DB0D-F3A32B7C0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41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9431A3-3A7A-02ED-D338-1880F400C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67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4F9F87-6DCA-E375-D8AC-40B1E70B8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01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248C7-D303-FE13-AE79-A0B1B29D4B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480" r="1811" b="36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4196D11-03A5-6308-1F21-CEBC35673F71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14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7F602B-4453-71F1-AD32-AAB0BCC018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" r="9827" b="64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80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331472-ACA1-9B53-BBB8-5F78B030E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30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907374-AC02-2FD0-1A56-5B9A93D92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099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88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410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7F8A09-FD2B-7C38-BDC1-08149B946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24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49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ình Nền Powerpoint Màu Xanh Lá Cây Đẹp, Thư Giãn Đôi Mắt">
            <a:extLst>
              <a:ext uri="{FF2B5EF4-FFF2-40B4-BE49-F238E27FC236}">
                <a16:creationId xmlns:a16="http://schemas.microsoft.com/office/drawing/2014/main" id="{2FE7B710-6876-0D81-8E29-88715F621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CC7F29-C1C7-6AE2-72E9-6D311E9F15C2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65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EE5403-FF6B-A6A2-7CCF-DDC7B8FC0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062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410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EF44B4-57E8-5919-84F6-A03F25B1F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24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408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1004909-4A85-7955-78A3-A6CE0CFE5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695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02A09D-8580-CF07-8FBE-C2DC6E35B6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2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022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77A40C-A5BB-657F-07EF-D33AF0808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413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70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869BAD-1561-C8E0-922B-362AC0C5E8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75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6CE7F93-EBD7-2C7B-C534-BC7BDD31AE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81BD469-2A29-0014-5665-D1F71968D356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051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86027A-96BD-0DFF-267D-CBA03F06EE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1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DE9B0AB-3E1B-F13A-8228-5DFABCC723FA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91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67513-37A0-CD79-8AC0-F29C432635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0" y="-1"/>
            <a:ext cx="12192000" cy="6844877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208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313EF4-28AF-4B5E-7613-56BF8B815D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" b="9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01FB56-49DD-15F8-DA48-88F38B386944}"/>
              </a:ext>
            </a:extLst>
          </p:cNvPr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A7D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244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BF383-F23F-3388-9849-C66117FC0B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E9FBE-AE8B-4D99-A626-E578C128A870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AAFE6-87F0-1271-76C1-8F1DEF1336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E6DBB-8ABE-AA90-43EE-FE8B48DF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F0416-B58D-47D5-859E-08E81067D6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 descr="Hướng dẫn cách tạo hình nền cute powerpoint độc đáo và đẹp mắt">
            <a:extLst>
              <a:ext uri="{FF2B5EF4-FFF2-40B4-BE49-F238E27FC236}">
                <a16:creationId xmlns:a16="http://schemas.microsoft.com/office/drawing/2014/main" id="{8E6B36EE-D0E2-2104-3E8C-DD0124BCE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63"/>
          <a:stretch/>
        </p:blipFill>
        <p:spPr bwMode="auto">
          <a:xfrm>
            <a:off x="10160" y="0"/>
            <a:ext cx="121818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E671E0-5DD4-40D6-36F3-AD800D4C0D7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136525"/>
            <a:ext cx="10668350" cy="643244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0F82017-5D6A-3AA9-A050-9E9DEECF5FE5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181A032-4A59-8C9F-7B59-E3D383A3D997}"/>
              </a:ext>
            </a:extLst>
          </p:cNvPr>
          <p:cNvSpPr txBox="1">
            <a:spLocks/>
          </p:cNvSpPr>
          <p:nvPr/>
        </p:nvSpPr>
        <p:spPr>
          <a:xfrm>
            <a:off x="2267753" y="162800"/>
            <a:ext cx="5922335" cy="7734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3777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E67FFC-EDEF-8B18-614D-CECFDB86E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2"/>
          <a:stretch/>
        </p:blipFill>
        <p:spPr>
          <a:xfrm>
            <a:off x="0" y="0"/>
            <a:ext cx="12192000" cy="6849346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186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EE5B7B-9694-5426-1C0D-3DAD3BB834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0"/>
            <a:ext cx="12192000" cy="6875934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8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E4EEEA-509D-3375-3D38-1E60E8664A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38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40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B9CF7F-0B14-C1E2-FC70-3572A0AEA9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08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410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C7EB0C4-1333-4822-E1DB-5C9E74584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" t="14441" r="4827" b="8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7981B492-1D06-65E1-E0F8-CCDEBD953A42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08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A41C66-A5FB-8762-F004-E979BB7BC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9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255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235A96-CC88-7DE6-521D-E330983352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" b="132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02C041-B968-DD93-8B04-1E47FA38E1A0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42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99FF2E-7A7F-64E6-7CB0-63E0C42B14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5" b="1444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540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7E2F4A-F092-FF86-B144-CFB144960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639E6D3-BA60-4C8C-23C7-57F81BE1700C}"/>
              </a:ext>
            </a:extLst>
          </p:cNvPr>
          <p:cNvSpPr/>
          <p:nvPr/>
        </p:nvSpPr>
        <p:spPr>
          <a:xfrm>
            <a:off x="4267200" y="1924050"/>
            <a:ext cx="4572000" cy="2628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9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Tổng hợp tải hình nền powerpoint miễn phí Cập nhật liên tục hàng tuần">
            <a:extLst>
              <a:ext uri="{FF2B5EF4-FFF2-40B4-BE49-F238E27FC236}">
                <a16:creationId xmlns:a16="http://schemas.microsoft.com/office/drawing/2014/main" id="{33EEBE4A-24D1-A711-A705-64D91EA35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96B885-F639-A9F0-C842-52E108FF7F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6" t="798" r="1906" b="17383"/>
          <a:stretch/>
        </p:blipFill>
        <p:spPr>
          <a:xfrm>
            <a:off x="3732427" y="252687"/>
            <a:ext cx="3761934" cy="4103977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7B13AA-2615-E168-5D32-D2AB0E90C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50" y="184424"/>
            <a:ext cx="4178661" cy="58383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73BDD9D-82B9-0F65-F544-7468C1CCEA2E}"/>
              </a:ext>
            </a:extLst>
          </p:cNvPr>
          <p:cNvSpPr txBox="1"/>
          <p:nvPr/>
        </p:nvSpPr>
        <p:spPr>
          <a:xfrm>
            <a:off x="3418937" y="4479344"/>
            <a:ext cx="4388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236DE0-0309-2913-1E6B-F3E6320DF634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50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248C7-D303-FE13-AE79-A0B1B29D4B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480" r="1811" b="36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81A032-4A59-8C9F-7B59-E3D383A3D997}"/>
              </a:ext>
            </a:extLst>
          </p:cNvPr>
          <p:cNvSpPr txBox="1">
            <a:spLocks/>
          </p:cNvSpPr>
          <p:nvPr/>
        </p:nvSpPr>
        <p:spPr>
          <a:xfrm>
            <a:off x="4716663" y="288924"/>
            <a:ext cx="5922335" cy="7734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4196D11-03A5-6308-1F21-CEBC35673F71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47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84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ướng dẫn cách tải hình nền powerpoint hoa hồng cho Slide thuyết trình hoàn  hảo">
            <a:extLst>
              <a:ext uri="{FF2B5EF4-FFF2-40B4-BE49-F238E27FC236}">
                <a16:creationId xmlns:a16="http://schemas.microsoft.com/office/drawing/2014/main" id="{16C5BEFC-E0C3-FB70-44D7-3FC45D884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/>
          <a:stretch/>
        </p:blipFill>
        <p:spPr bwMode="auto">
          <a:xfrm>
            <a:off x="0" y="-2251"/>
            <a:ext cx="122912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96B885-F639-A9F0-C842-52E108FF7F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6" t="798" r="1906" b="17383"/>
          <a:stretch/>
        </p:blipFill>
        <p:spPr>
          <a:xfrm>
            <a:off x="3135708" y="1737412"/>
            <a:ext cx="3761934" cy="4103977"/>
          </a:xfrm>
          <a:prstGeom prst="ellipse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73BDD9D-82B9-0F65-F544-7468C1CCEA2E}"/>
              </a:ext>
            </a:extLst>
          </p:cNvPr>
          <p:cNvSpPr txBox="1"/>
          <p:nvPr/>
        </p:nvSpPr>
        <p:spPr>
          <a:xfrm>
            <a:off x="2686386" y="5975966"/>
            <a:ext cx="4388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236DE0-0309-2913-1E6B-F3E6320DF634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Tự nhiên và Xã hội 2 - Sách học sinh - Bộ sách giáo khoa Chân trời sáng tạo  - Sách giáo khoa Chân trời sáng tạo">
            <a:extLst>
              <a:ext uri="{FF2B5EF4-FFF2-40B4-BE49-F238E27FC236}">
                <a16:creationId xmlns:a16="http://schemas.microsoft.com/office/drawing/2014/main" id="{FD5225B1-3A3F-BCE5-5B71-C9C4A4CCF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779" y="-2251"/>
            <a:ext cx="48774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670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ình nền Ngày Thiếu Nhi Vui Vẻ Nền Hoạt Hình Dễ Thương, Sáu Một, 61 Ngày  Thiếu Nhi, Ngày Quốc Tế Thiếu Nhi Background Vector để tải xuống miễn phí -  Pngtree">
            <a:extLst>
              <a:ext uri="{FF2B5EF4-FFF2-40B4-BE49-F238E27FC236}">
                <a16:creationId xmlns:a16="http://schemas.microsoft.com/office/drawing/2014/main" id="{60BF14B5-4907-5CB0-F893-CDCB492CC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04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F46CD-FCEB-3AEA-AB67-2EF5D35FC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F984E-F5EC-45A4-8CF0-B6F0575C8274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49F4-4928-A01D-1C51-4C7EA2323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DC8D8-8B8C-DF91-7180-18EBB348E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20265-D2D6-453E-838F-9A3D96C5DFE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CDA357B-8C09-BBE9-58E1-122097296FB3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CE4291-59D0-FB6E-6B0B-DC23A4F4C0B4}"/>
              </a:ext>
            </a:extLst>
          </p:cNvPr>
          <p:cNvSpPr txBox="1"/>
          <p:nvPr/>
        </p:nvSpPr>
        <p:spPr>
          <a:xfrm>
            <a:off x="1343025" y="326444"/>
            <a:ext cx="9772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lang="en-US" sz="1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endParaRPr lang="en-US" sz="1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14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13800" b="1" kern="1200">
          <a:solidFill>
            <a:srgbClr val="FF0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84B56-C5CE-FE54-5868-463D1A5B87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F11A1-A4EB-4556-BAEE-1FD47A898872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83E8F-C254-78F4-663F-B6919CB777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0FAA1-514B-F307-E80A-88A769202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ED5F2-EC99-4F39-B065-39881ECC36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2B0B86-B7B5-5CB6-6CE5-5E628C9CB7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A10A28-5916-864B-8D06-956D1BFF4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57" y="735724"/>
            <a:ext cx="10251767" cy="552775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15D189E-85D9-C769-7455-8907CA92F1C0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825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ình Nền Powerpoint Màu Xanh Lá Cây Đẹp, Thư Giãn Đôi Mắt">
            <a:extLst>
              <a:ext uri="{FF2B5EF4-FFF2-40B4-BE49-F238E27FC236}">
                <a16:creationId xmlns:a16="http://schemas.microsoft.com/office/drawing/2014/main" id="{2FE7B710-6876-0D81-8E29-88715F621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CC7F29-C1C7-6AE2-72E9-6D311E9F15C2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81C182-B212-581A-C273-2115084088E6}"/>
              </a:ext>
            </a:extLst>
          </p:cNvPr>
          <p:cNvSpPr txBox="1">
            <a:spLocks/>
          </p:cNvSpPr>
          <p:nvPr/>
        </p:nvSpPr>
        <p:spPr>
          <a:xfrm>
            <a:off x="1062380" y="4240027"/>
            <a:ext cx="1051560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2EB4B38-B265-6B33-40C9-88ED20DB9E80}"/>
              </a:ext>
            </a:extLst>
          </p:cNvPr>
          <p:cNvSpPr txBox="1">
            <a:spLocks/>
          </p:cNvSpPr>
          <p:nvPr/>
        </p:nvSpPr>
        <p:spPr>
          <a:xfrm>
            <a:off x="665773" y="5757491"/>
            <a:ext cx="1051560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(Trang        ) </a:t>
            </a:r>
            <a:endParaRPr lang="en-US" sz="36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BE13E7-9B43-BB09-6183-960E1A22C9B5}"/>
              </a:ext>
            </a:extLst>
          </p:cNvPr>
          <p:cNvSpPr txBox="1">
            <a:spLocks/>
          </p:cNvSpPr>
          <p:nvPr/>
        </p:nvSpPr>
        <p:spPr>
          <a:xfrm>
            <a:off x="2266434" y="3563455"/>
            <a:ext cx="253086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Tuần</a:t>
            </a:r>
            <a:r>
              <a:rPr lang="en-US" sz="36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26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64+ về hình nền màu xanh lá cây nhạt hay nhất - cdgdbentre.edu.vn">
            <a:extLst>
              <a:ext uri="{FF2B5EF4-FFF2-40B4-BE49-F238E27FC236}">
                <a16:creationId xmlns:a16="http://schemas.microsoft.com/office/drawing/2014/main" id="{5EC818D3-8C9D-681A-C4E6-24D5361312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CC7F29-C1C7-6AE2-72E9-6D311E9F15C2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3A65A5-6933-BC75-AD98-645266EFCF5F}"/>
              </a:ext>
            </a:extLst>
          </p:cNvPr>
          <p:cNvSpPr txBox="1">
            <a:spLocks/>
          </p:cNvSpPr>
          <p:nvPr/>
        </p:nvSpPr>
        <p:spPr>
          <a:xfrm>
            <a:off x="467469" y="3700200"/>
            <a:ext cx="1051560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AD57D10-2E04-7037-B622-554AA971D88B}"/>
              </a:ext>
            </a:extLst>
          </p:cNvPr>
          <p:cNvSpPr txBox="1">
            <a:spLocks/>
          </p:cNvSpPr>
          <p:nvPr/>
        </p:nvSpPr>
        <p:spPr>
          <a:xfrm>
            <a:off x="665773" y="5757491"/>
            <a:ext cx="1051560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(Trang        ) </a:t>
            </a:r>
            <a:endParaRPr lang="en-US" sz="36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DBA3C67-0A4B-2AFD-AD08-770CF9BFD5FA}"/>
              </a:ext>
            </a:extLst>
          </p:cNvPr>
          <p:cNvSpPr txBox="1">
            <a:spLocks/>
          </p:cNvSpPr>
          <p:nvPr/>
        </p:nvSpPr>
        <p:spPr>
          <a:xfrm>
            <a:off x="1786759" y="2956984"/>
            <a:ext cx="253086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Tuần</a:t>
            </a:r>
            <a:r>
              <a:rPr lang="en-US" sz="36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322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mẫu hình nền powerpoint 16.9 Chuẩn HD và phù hợp">
            <a:extLst>
              <a:ext uri="{FF2B5EF4-FFF2-40B4-BE49-F238E27FC236}">
                <a16:creationId xmlns:a16="http://schemas.microsoft.com/office/drawing/2014/main" id="{97FB1E7F-01B0-CB83-A746-AE97A3478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CC7F29-C1C7-6AE2-72E9-6D311E9F15C2}"/>
              </a:ext>
            </a:extLst>
          </p:cNvPr>
          <p:cNvSpPr txBox="1">
            <a:spLocks/>
          </p:cNvSpPr>
          <p:nvPr/>
        </p:nvSpPr>
        <p:spPr>
          <a:xfrm>
            <a:off x="85982" y="648568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3A65A5-6933-BC75-AD98-645266EFCF5F}"/>
              </a:ext>
            </a:extLst>
          </p:cNvPr>
          <p:cNvSpPr txBox="1">
            <a:spLocks/>
          </p:cNvSpPr>
          <p:nvPr/>
        </p:nvSpPr>
        <p:spPr>
          <a:xfrm>
            <a:off x="577638" y="2237989"/>
            <a:ext cx="1051560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AD57D10-2E04-7037-B622-554AA971D88B}"/>
              </a:ext>
            </a:extLst>
          </p:cNvPr>
          <p:cNvSpPr txBox="1">
            <a:spLocks/>
          </p:cNvSpPr>
          <p:nvPr/>
        </p:nvSpPr>
        <p:spPr>
          <a:xfrm>
            <a:off x="577638" y="4611743"/>
            <a:ext cx="1051560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(Trang        ) </a:t>
            </a:r>
            <a:endParaRPr lang="en-US" sz="36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DBA3C67-0A4B-2AFD-AD08-770CF9BFD5FA}"/>
              </a:ext>
            </a:extLst>
          </p:cNvPr>
          <p:cNvSpPr txBox="1">
            <a:spLocks/>
          </p:cNvSpPr>
          <p:nvPr/>
        </p:nvSpPr>
        <p:spPr>
          <a:xfrm>
            <a:off x="1704574" y="1474975"/>
            <a:ext cx="253086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Tuần</a:t>
            </a:r>
            <a:r>
              <a:rPr lang="en-US" sz="36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99E9E5-89A8-159A-BAA7-FAFC217E24B6}"/>
              </a:ext>
            </a:extLst>
          </p:cNvPr>
          <p:cNvSpPr txBox="1">
            <a:spLocks/>
          </p:cNvSpPr>
          <p:nvPr/>
        </p:nvSpPr>
        <p:spPr>
          <a:xfrm>
            <a:off x="1819810" y="3043407"/>
            <a:ext cx="7764865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Chủ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̀: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82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BF383-F23F-3388-9849-C66117FC0B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E9FBE-AE8B-4D99-A626-E578C128A870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AAFE6-87F0-1271-76C1-8F1DEF1336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E6DBB-8ABE-AA90-43EE-FE8B48DF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F0416-B58D-47D5-859E-08E81067D6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 descr="Hướng dẫn cách tạo hình nền cute powerpoint độc đáo và đẹp mắt">
            <a:extLst>
              <a:ext uri="{FF2B5EF4-FFF2-40B4-BE49-F238E27FC236}">
                <a16:creationId xmlns:a16="http://schemas.microsoft.com/office/drawing/2014/main" id="{8E6B36EE-D0E2-2104-3E8C-DD0124BCE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63"/>
          <a:stretch/>
        </p:blipFill>
        <p:spPr bwMode="auto">
          <a:xfrm>
            <a:off x="10160" y="0"/>
            <a:ext cx="121818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E671E0-5DD4-40D6-36F3-AD800D4C0D7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136525"/>
            <a:ext cx="10668350" cy="643244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0F82017-5D6A-3AA9-A050-9E9DEECF5FE5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181A032-4A59-8C9F-7B59-E3D383A3D997}"/>
              </a:ext>
            </a:extLst>
          </p:cNvPr>
          <p:cNvSpPr txBox="1">
            <a:spLocks/>
          </p:cNvSpPr>
          <p:nvPr/>
        </p:nvSpPr>
        <p:spPr>
          <a:xfrm>
            <a:off x="2267753" y="162800"/>
            <a:ext cx="5922335" cy="7734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1941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248C7-D303-FE13-AE79-A0B1B29D4B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480" r="1811" b="36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81A032-4A59-8C9F-7B59-E3D383A3D997}"/>
              </a:ext>
            </a:extLst>
          </p:cNvPr>
          <p:cNvSpPr txBox="1">
            <a:spLocks/>
          </p:cNvSpPr>
          <p:nvPr/>
        </p:nvSpPr>
        <p:spPr>
          <a:xfrm>
            <a:off x="4716663" y="288924"/>
            <a:ext cx="5922335" cy="7734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4196D11-03A5-6308-1F21-CEBC35673F71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466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63486F-CDDC-7B06-85ED-64F86BC96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B9A5260-8274-54AB-25FC-07FF27CBC18D}"/>
              </a:ext>
            </a:extLst>
          </p:cNvPr>
          <p:cNvSpPr txBox="1">
            <a:spLocks/>
          </p:cNvSpPr>
          <p:nvPr/>
        </p:nvSpPr>
        <p:spPr>
          <a:xfrm>
            <a:off x="2157709" y="2356902"/>
            <a:ext cx="7112413" cy="2729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pPr marL="571500" indent="-571500"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thước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4C6EAD5-FFE5-4191-EA17-3770C0B85633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FB19E2-C869-45EC-1544-9889A18B56C6}"/>
              </a:ext>
            </a:extLst>
          </p:cNvPr>
          <p:cNvSpPr txBox="1">
            <a:spLocks/>
          </p:cNvSpPr>
          <p:nvPr/>
        </p:nvSpPr>
        <p:spPr>
          <a:xfrm>
            <a:off x="2709809" y="1363721"/>
            <a:ext cx="5231219" cy="7337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8452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E67FFC-EDEF-8B18-614D-CECFDB86E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2"/>
          <a:stretch/>
        </p:blipFill>
        <p:spPr>
          <a:xfrm>
            <a:off x="0" y="0"/>
            <a:ext cx="12192000" cy="6849346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5BAE63-09E6-A3A6-2526-9E29E74C19C1}"/>
              </a:ext>
            </a:extLst>
          </p:cNvPr>
          <p:cNvSpPr/>
          <p:nvPr/>
        </p:nvSpPr>
        <p:spPr>
          <a:xfrm>
            <a:off x="3498861" y="1838742"/>
            <a:ext cx="604222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66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964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BBCFDE8-28D9-BD0C-C80A-98117AA4A9ED}"/>
              </a:ext>
            </a:extLst>
          </p:cNvPr>
          <p:cNvGrpSpPr/>
          <p:nvPr/>
        </p:nvGrpSpPr>
        <p:grpSpPr>
          <a:xfrm>
            <a:off x="-157694" y="-129714"/>
            <a:ext cx="2175540" cy="1252015"/>
            <a:chOff x="512242" y="20470"/>
            <a:chExt cx="2175540" cy="125201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F382AF6-3EDB-BC04-12BB-CF001A08809C}"/>
                </a:ext>
              </a:extLst>
            </p:cNvPr>
            <p:cNvSpPr/>
            <p:nvPr/>
          </p:nvSpPr>
          <p:spPr>
            <a:xfrm>
              <a:off x="1343891" y="360778"/>
              <a:ext cx="1343891" cy="571401"/>
            </a:xfrm>
            <a:prstGeom prst="rect">
              <a:avLst/>
            </a:prstGeom>
            <a:solidFill>
              <a:srgbClr val="FFFF00"/>
            </a:solidFill>
            <a:ln w="28575" cmpd="dbl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S/44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D2E9928-8908-0995-1A24-92C114ADF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7EC4CC"/>
                </a:clrFrom>
                <a:clrTo>
                  <a:srgbClr val="7EC4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242" y="20470"/>
              <a:ext cx="1669353" cy="125201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4DECC18-886D-0B5C-2454-7D465D202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308" y="0"/>
            <a:ext cx="4868619" cy="6871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770237-308E-2C20-1841-D33370627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805" y="0"/>
            <a:ext cx="4832195" cy="683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E92016-9A21-2B2A-282A-EC7CAE8D0713}"/>
              </a:ext>
            </a:extLst>
          </p:cNvPr>
          <p:cNvSpPr txBox="1"/>
          <p:nvPr/>
        </p:nvSpPr>
        <p:spPr>
          <a:xfrm>
            <a:off x="741335" y="1916612"/>
            <a:ext cx="1046393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Courier New" panose="02070309020205020404" pitchFamily="49" charset="0"/>
              <a:buChar char="-"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thầy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bè...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Courier New" panose="02070309020205020404" pitchFamily="49" charset="0"/>
              <a:buChar char="-"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Courier New" panose="02070309020205020404" pitchFamily="49" charset="0"/>
              <a:buChar char="-"/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Courier New" panose="02070309020205020404" pitchFamily="49" charset="0"/>
              <a:buChar char="-"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ý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SzPts val="1000"/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Courier New" panose="02070309020205020404" pitchFamily="49" charset="0"/>
              <a:buChar char="-"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Courier New" panose="02070309020205020404" pitchFamily="49" charset="0"/>
              <a:buChar char="-"/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Courier New" panose="02070309020205020404" pitchFamily="49" charset="0"/>
              <a:buChar char="-"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10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D69BAD-E3F1-CFE5-1EA3-6CE4EF2982FB}"/>
              </a:ext>
            </a:extLst>
          </p:cNvPr>
          <p:cNvSpPr txBox="1"/>
          <p:nvPr/>
        </p:nvSpPr>
        <p:spPr>
          <a:xfrm>
            <a:off x="2166125" y="1382311"/>
            <a:ext cx="5940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3. 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Năng lực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đặc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̀: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7DCA2A-BC3B-D281-4BBD-A462F0EC6E64}"/>
              </a:ext>
            </a:extLst>
          </p:cNvPr>
          <p:cNvSpPr txBox="1"/>
          <p:nvPr/>
        </p:nvSpPr>
        <p:spPr>
          <a:xfrm>
            <a:off x="4215255" y="524107"/>
            <a:ext cx="3761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cầu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cần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939832-0459-0FA2-264C-3131291A8429}"/>
              </a:ext>
            </a:extLst>
          </p:cNvPr>
          <p:cNvSpPr txBox="1"/>
          <p:nvPr/>
        </p:nvSpPr>
        <p:spPr>
          <a:xfrm>
            <a:off x="2411451" y="2613367"/>
            <a:ext cx="775845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1000"/>
              <a:tabLst>
                <a:tab pos="457200" algn="l"/>
              </a:tabLs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 thống lại các nội dung kiến thức đã học.</a:t>
            </a:r>
            <a:endParaRPr lang="en-US" sz="36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 vận dụng các kiến thức đã học và ứng dụng vào thực tiễn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68856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4285" y="3244334"/>
            <a:ext cx="5263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Bai 30 </a:t>
            </a:r>
            <a:r>
              <a:rPr lang="en-US" dirty="0" err="1"/>
              <a:t>Phep</a:t>
            </a:r>
            <a:r>
              <a:rPr lang="en-US" dirty="0"/>
              <a:t> </a:t>
            </a:r>
            <a:r>
              <a:rPr lang="en-US" dirty="0" err="1"/>
              <a:t>tru</a:t>
            </a:r>
            <a:r>
              <a:rPr lang="en-US" dirty="0"/>
              <a:t> so co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chu</a:t>
            </a:r>
            <a:r>
              <a:rPr lang="en-US" dirty="0"/>
              <a:t> so </a:t>
            </a:r>
            <a:r>
              <a:rPr lang="en-US" dirty="0" err="1"/>
              <a:t>voi</a:t>
            </a:r>
            <a:r>
              <a:rPr lang="en-US" dirty="0"/>
              <a:t> so co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chu</a:t>
            </a:r>
            <a:r>
              <a:rPr lang="en-US"/>
              <a:t> so t2</a:t>
            </a:r>
          </a:p>
        </p:txBody>
      </p:sp>
    </p:spTree>
    <p:extLst>
      <p:ext uri="{BB962C8B-B14F-4D97-AF65-F5344CB8AC3E}">
        <p14:creationId xmlns:p14="http://schemas.microsoft.com/office/powerpoint/2010/main" val="195405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 th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 tham" id="{E5D435AD-B2DA-449E-B307-09B6743C0030}" vid="{831DB07C-BFC1-441A-8BD5-4EF828483344}"/>
    </a:ext>
  </a:extLst>
</a:theme>
</file>

<file path=ppt/theme/theme10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0.xml><?xml version="1.0" encoding="utf-8"?>
<a:theme xmlns:a="http://schemas.openxmlformats.org/drawingml/2006/main" name="9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1.xml><?xml version="1.0" encoding="utf-8"?>
<a:theme xmlns:a="http://schemas.openxmlformats.org/drawingml/2006/main" name="9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3.xml><?xml version="1.0" encoding="utf-8"?>
<a:theme xmlns:a="http://schemas.openxmlformats.org/drawingml/2006/main" name="9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4.xml><?xml version="1.0" encoding="utf-8"?>
<a:theme xmlns:a="http://schemas.openxmlformats.org/drawingml/2006/main" name="9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5.xml><?xml version="1.0" encoding="utf-8"?>
<a:theme xmlns:a="http://schemas.openxmlformats.org/drawingml/2006/main" name="9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6.xml><?xml version="1.0" encoding="utf-8"?>
<a:theme xmlns:a="http://schemas.openxmlformats.org/drawingml/2006/main" name="9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7.xml><?xml version="1.0" encoding="utf-8"?>
<a:theme xmlns:a="http://schemas.openxmlformats.org/drawingml/2006/main" name="9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8.xml><?xml version="1.0" encoding="utf-8"?>
<a:theme xmlns:a="http://schemas.openxmlformats.org/drawingml/2006/main" name="10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9.xml><?xml version="1.0" encoding="utf-8"?>
<a:theme xmlns:a="http://schemas.openxmlformats.org/drawingml/2006/main" name="10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0.xml><?xml version="1.0" encoding="utf-8"?>
<a:theme xmlns:a="http://schemas.openxmlformats.org/drawingml/2006/main" name="10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1.xml><?xml version="1.0" encoding="utf-8"?>
<a:theme xmlns:a="http://schemas.openxmlformats.org/drawingml/2006/main" name="10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2.xml><?xml version="1.0" encoding="utf-8"?>
<a:theme xmlns:a="http://schemas.openxmlformats.org/drawingml/2006/main" name="10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3.xml><?xml version="1.0" encoding="utf-8"?>
<a:theme xmlns:a="http://schemas.openxmlformats.org/drawingml/2006/main" name="10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4.xml><?xml version="1.0" encoding="utf-8"?>
<a:theme xmlns:a="http://schemas.openxmlformats.org/drawingml/2006/main" name="10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5.xml><?xml version="1.0" encoding="utf-8"?>
<a:theme xmlns:a="http://schemas.openxmlformats.org/drawingml/2006/main" name="10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6.xml><?xml version="1.0" encoding="utf-8"?>
<a:theme xmlns:a="http://schemas.openxmlformats.org/drawingml/2006/main" name="10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7.xml><?xml version="1.0" encoding="utf-8"?>
<a:theme xmlns:a="http://schemas.openxmlformats.org/drawingml/2006/main" name="1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8.xml><?xml version="1.0" encoding="utf-8"?>
<a:theme xmlns:a="http://schemas.openxmlformats.org/drawingml/2006/main" name="1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9.xml><?xml version="1.0" encoding="utf-8"?>
<a:theme xmlns:a="http://schemas.openxmlformats.org/drawingml/2006/main" name="1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0.xml><?xml version="1.0" encoding="utf-8"?>
<a:theme xmlns:a="http://schemas.openxmlformats.org/drawingml/2006/main" name="11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1.xml><?xml version="1.0" encoding="utf-8"?>
<a:theme xmlns:a="http://schemas.openxmlformats.org/drawingml/2006/main" name="11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2.xml><?xml version="1.0" encoding="utf-8"?>
<a:theme xmlns:a="http://schemas.openxmlformats.org/drawingml/2006/main" name="14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3.xml><?xml version="1.0" encoding="utf-8"?>
<a:theme xmlns:a="http://schemas.openxmlformats.org/drawingml/2006/main" name="17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4.xml><?xml version="1.0" encoding="utf-8"?>
<a:theme xmlns:a="http://schemas.openxmlformats.org/drawingml/2006/main" name="17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5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4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3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1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1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1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2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2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2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2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3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3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3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3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3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2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2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0.xml><?xml version="1.0" encoding="utf-8"?>
<a:theme xmlns:a="http://schemas.openxmlformats.org/drawingml/2006/main" name="2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2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2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4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4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4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3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8.xml><?xml version="1.0" encoding="utf-8"?>
<a:theme xmlns:a="http://schemas.openxmlformats.org/drawingml/2006/main" name="3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9.xml><?xml version="1.0" encoding="utf-8"?>
<a:theme xmlns:a="http://schemas.openxmlformats.org/drawingml/2006/main" name="3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0.xml><?xml version="1.0" encoding="utf-8"?>
<a:theme xmlns:a="http://schemas.openxmlformats.org/drawingml/2006/main" name="3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1.xml><?xml version="1.0" encoding="utf-8"?>
<a:theme xmlns:a="http://schemas.openxmlformats.org/drawingml/2006/main" name="4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2.xml><?xml version="1.0" encoding="utf-8"?>
<a:theme xmlns:a="http://schemas.openxmlformats.org/drawingml/2006/main" name="4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3.xml><?xml version="1.0" encoding="utf-8"?>
<a:theme xmlns:a="http://schemas.openxmlformats.org/drawingml/2006/main" name="4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4.xml><?xml version="1.0" encoding="utf-8"?>
<a:theme xmlns:a="http://schemas.openxmlformats.org/drawingml/2006/main" name="5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5.xml><?xml version="1.0" encoding="utf-8"?>
<a:theme xmlns:a="http://schemas.openxmlformats.org/drawingml/2006/main" name="4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6.xml><?xml version="1.0" encoding="utf-8"?>
<a:theme xmlns:a="http://schemas.openxmlformats.org/drawingml/2006/main" name="4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7.xml><?xml version="1.0" encoding="utf-8"?>
<a:theme xmlns:a="http://schemas.openxmlformats.org/drawingml/2006/main" name="5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8.xml><?xml version="1.0" encoding="utf-8"?>
<a:theme xmlns:a="http://schemas.openxmlformats.org/drawingml/2006/main" name="5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9.xml><?xml version="1.0" encoding="utf-8"?>
<a:theme xmlns:a="http://schemas.openxmlformats.org/drawingml/2006/main" name="5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0.xml><?xml version="1.0" encoding="utf-8"?>
<a:theme xmlns:a="http://schemas.openxmlformats.org/drawingml/2006/main" name="5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1.xml><?xml version="1.0" encoding="utf-8"?>
<a:theme xmlns:a="http://schemas.openxmlformats.org/drawingml/2006/main" name="5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2.xml><?xml version="1.0" encoding="utf-8"?>
<a:theme xmlns:a="http://schemas.openxmlformats.org/drawingml/2006/main" name="5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3.xml><?xml version="1.0" encoding="utf-8"?>
<a:theme xmlns:a="http://schemas.openxmlformats.org/drawingml/2006/main" name="5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4.xml><?xml version="1.0" encoding="utf-8"?>
<a:theme xmlns:a="http://schemas.openxmlformats.org/drawingml/2006/main" name="5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5.xml><?xml version="1.0" encoding="utf-8"?>
<a:theme xmlns:a="http://schemas.openxmlformats.org/drawingml/2006/main" name="6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6.xml><?xml version="1.0" encoding="utf-8"?>
<a:theme xmlns:a="http://schemas.openxmlformats.org/drawingml/2006/main" name="6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7.xml><?xml version="1.0" encoding="utf-8"?>
<a:theme xmlns:a="http://schemas.openxmlformats.org/drawingml/2006/main" name="5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8.xml><?xml version="1.0" encoding="utf-8"?>
<a:theme xmlns:a="http://schemas.openxmlformats.org/drawingml/2006/main" name="6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9.xml><?xml version="1.0" encoding="utf-8"?>
<a:theme xmlns:a="http://schemas.openxmlformats.org/drawingml/2006/main" name="6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0.xml><?xml version="1.0" encoding="utf-8"?>
<a:theme xmlns:a="http://schemas.openxmlformats.org/drawingml/2006/main" name="6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1.xml><?xml version="1.0" encoding="utf-8"?>
<a:theme xmlns:a="http://schemas.openxmlformats.org/drawingml/2006/main" name="6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2.xml><?xml version="1.0" encoding="utf-8"?>
<a:theme xmlns:a="http://schemas.openxmlformats.org/drawingml/2006/main" name="6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3.xml><?xml version="1.0" encoding="utf-8"?>
<a:theme xmlns:a="http://schemas.openxmlformats.org/drawingml/2006/main" name="6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4.xml><?xml version="1.0" encoding="utf-8"?>
<a:theme xmlns:a="http://schemas.openxmlformats.org/drawingml/2006/main" name="7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5.xml><?xml version="1.0" encoding="utf-8"?>
<a:theme xmlns:a="http://schemas.openxmlformats.org/drawingml/2006/main" name="7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6.xml><?xml version="1.0" encoding="utf-8"?>
<a:theme xmlns:a="http://schemas.openxmlformats.org/drawingml/2006/main" name="7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7.xml><?xml version="1.0" encoding="utf-8"?>
<a:theme xmlns:a="http://schemas.openxmlformats.org/drawingml/2006/main" name="7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8.xml><?xml version="1.0" encoding="utf-8"?>
<a:theme xmlns:a="http://schemas.openxmlformats.org/drawingml/2006/main" name="7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9.xml><?xml version="1.0" encoding="utf-8"?>
<a:theme xmlns:a="http://schemas.openxmlformats.org/drawingml/2006/main" name="7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0.xml><?xml version="1.0" encoding="utf-8"?>
<a:theme xmlns:a="http://schemas.openxmlformats.org/drawingml/2006/main" name="7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1.xml><?xml version="1.0" encoding="utf-8"?>
<a:theme xmlns:a="http://schemas.openxmlformats.org/drawingml/2006/main" name="7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2.xml><?xml version="1.0" encoding="utf-8"?>
<a:theme xmlns:a="http://schemas.openxmlformats.org/drawingml/2006/main" name="7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3.xml><?xml version="1.0" encoding="utf-8"?>
<a:theme xmlns:a="http://schemas.openxmlformats.org/drawingml/2006/main" name="8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4.xml><?xml version="1.0" encoding="utf-8"?>
<a:theme xmlns:a="http://schemas.openxmlformats.org/drawingml/2006/main" name="8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5.xml><?xml version="1.0" encoding="utf-8"?>
<a:theme xmlns:a="http://schemas.openxmlformats.org/drawingml/2006/main" name="8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6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7.xml><?xml version="1.0" encoding="utf-8"?>
<a:theme xmlns:a="http://schemas.openxmlformats.org/drawingml/2006/main" name="6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8.xml><?xml version="1.0" encoding="utf-8"?>
<a:theme xmlns:a="http://schemas.openxmlformats.org/drawingml/2006/main" name="2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9.xml><?xml version="1.0" encoding="utf-8"?>
<a:theme xmlns:a="http://schemas.openxmlformats.org/drawingml/2006/main" name="1_Theme1 th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 tham" id="{7B772D77-46CE-4CD5-AF12-96F3F953FA52}" vid="{B961364D-BA8F-4049-862C-7B2EC3C8B6DD}"/>
    </a:ext>
  </a:extLst>
</a:theme>
</file>

<file path=ppt/theme/theme9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0.xml><?xml version="1.0" encoding="utf-8"?>
<a:theme xmlns:a="http://schemas.openxmlformats.org/drawingml/2006/main" name="2_Theme1 th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 tham" id="{7B772D77-46CE-4CD5-AF12-96F3F953FA52}" vid="{B961364D-BA8F-4049-862C-7B2EC3C8B6DD}"/>
    </a:ext>
  </a:extLst>
</a:theme>
</file>

<file path=ppt/theme/theme9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2.xml><?xml version="1.0" encoding="utf-8"?>
<a:theme xmlns:a="http://schemas.openxmlformats.org/drawingml/2006/main" name="8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6.xml><?xml version="1.0" encoding="utf-8"?>
<a:theme xmlns:a="http://schemas.openxmlformats.org/drawingml/2006/main" name="8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7.xml><?xml version="1.0" encoding="utf-8"?>
<a:theme xmlns:a="http://schemas.openxmlformats.org/drawingml/2006/main" name="8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8.xml><?xml version="1.0" encoding="utf-8"?>
<a:theme xmlns:a="http://schemas.openxmlformats.org/drawingml/2006/main" name="8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9.xml><?xml version="1.0" encoding="utf-8"?>
<a:theme xmlns:a="http://schemas.openxmlformats.org/drawingml/2006/main" name="9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191</Words>
  <Application>Microsoft Office PowerPoint</Application>
  <PresentationFormat>Widescreen</PresentationFormat>
  <Paragraphs>15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125</vt:i4>
      </vt:variant>
      <vt:variant>
        <vt:lpstr>Slide Titles</vt:lpstr>
      </vt:variant>
      <vt:variant>
        <vt:i4>4</vt:i4>
      </vt:variant>
    </vt:vector>
  </HeadingPairs>
  <TitlesOfParts>
    <vt:vector size="134" baseType="lpstr">
      <vt:lpstr>Arial</vt:lpstr>
      <vt:lpstr>Calibri</vt:lpstr>
      <vt:lpstr>Calibri Light</vt:lpstr>
      <vt:lpstr>Courier New</vt:lpstr>
      <vt:lpstr>Times New Roman</vt:lpstr>
      <vt:lpstr>Theme1 tham</vt:lpstr>
      <vt:lpstr>43_Custom Design</vt:lpstr>
      <vt:lpstr>2_Office Theme</vt:lpstr>
      <vt:lpstr>3_Office Theme</vt:lpstr>
      <vt:lpstr>60_Custom Design</vt:lpstr>
      <vt:lpstr>Custom Design</vt:lpstr>
      <vt:lpstr>4_Office Theme</vt:lpstr>
      <vt:lpstr>1_Custom Design</vt:lpstr>
      <vt:lpstr>16_Custom Design</vt:lpstr>
      <vt:lpstr>2_Custom Design</vt:lpstr>
      <vt:lpstr>3_Custom Design</vt:lpstr>
      <vt:lpstr>78_Custom Design</vt:lpstr>
      <vt:lpstr>4_Custom Design</vt:lpstr>
      <vt:lpstr>5_Custom Design</vt:lpstr>
      <vt:lpstr>7_Custom Design</vt:lpstr>
      <vt:lpstr>8_Custom Design</vt:lpstr>
      <vt:lpstr>9_Custom Design</vt:lpstr>
      <vt:lpstr>12_Custom Design</vt:lpstr>
      <vt:lpstr>14_Custom Design</vt:lpstr>
      <vt:lpstr>42_Custom Design</vt:lpstr>
      <vt:lpstr>37_Custom Design</vt:lpstr>
      <vt:lpstr>10_Custom Design</vt:lpstr>
      <vt:lpstr>11_Custom Design</vt:lpstr>
      <vt:lpstr>13_Custom Design</vt:lpstr>
      <vt:lpstr>6_Custom Design</vt:lpstr>
      <vt:lpstr>17_Custom Design</vt:lpstr>
      <vt:lpstr>18_Custom Design</vt:lpstr>
      <vt:lpstr>19_Custom Design</vt:lpstr>
      <vt:lpstr>20_Custom Design</vt:lpstr>
      <vt:lpstr>21_Custom Design</vt:lpstr>
      <vt:lpstr>22_Custom Design</vt:lpstr>
      <vt:lpstr>23_Custom Design</vt:lpstr>
      <vt:lpstr>34_Custom Design</vt:lpstr>
      <vt:lpstr>33_Custom Design</vt:lpstr>
      <vt:lpstr>32_Custom Design</vt:lpstr>
      <vt:lpstr>31_Custom Design</vt:lpstr>
      <vt:lpstr>30_Custom Design</vt:lpstr>
      <vt:lpstr>24_Custom Design</vt:lpstr>
      <vt:lpstr>25_Custom Design</vt:lpstr>
      <vt:lpstr>26_Custom Design</vt:lpstr>
      <vt:lpstr>27_Custom Design</vt:lpstr>
      <vt:lpstr>28_Custom Design</vt:lpstr>
      <vt:lpstr>44_Custom Design</vt:lpstr>
      <vt:lpstr>1_Office Theme</vt:lpstr>
      <vt:lpstr>41_Custom Design</vt:lpstr>
      <vt:lpstr>40_Custom Design</vt:lpstr>
      <vt:lpstr>39_Custom Design</vt:lpstr>
      <vt:lpstr>38_Custom Design</vt:lpstr>
      <vt:lpstr>36_Custom Design</vt:lpstr>
      <vt:lpstr>35_Custom Design</vt:lpstr>
      <vt:lpstr>49_Custom Design</vt:lpstr>
      <vt:lpstr>48_Custom Design</vt:lpstr>
      <vt:lpstr>47_Custom Design</vt:lpstr>
      <vt:lpstr>50_Custom Design</vt:lpstr>
      <vt:lpstr>45_Custom Design</vt:lpstr>
      <vt:lpstr>46_Custom Design</vt:lpstr>
      <vt:lpstr>51_Custom Design</vt:lpstr>
      <vt:lpstr>52_Custom Design</vt:lpstr>
      <vt:lpstr>53_Custom Design</vt:lpstr>
      <vt:lpstr>55_Custom Design</vt:lpstr>
      <vt:lpstr>56_Custom Design</vt:lpstr>
      <vt:lpstr>57_Custom Design</vt:lpstr>
      <vt:lpstr>58_Custom Design</vt:lpstr>
      <vt:lpstr>59_Custom Design</vt:lpstr>
      <vt:lpstr>61_Custom Design</vt:lpstr>
      <vt:lpstr>62_Custom Design</vt:lpstr>
      <vt:lpstr>54_Custom Design</vt:lpstr>
      <vt:lpstr>63_Custom Design</vt:lpstr>
      <vt:lpstr>64_Custom Design</vt:lpstr>
      <vt:lpstr>65_Custom Design</vt:lpstr>
      <vt:lpstr>66_Custom Design</vt:lpstr>
      <vt:lpstr>67_Custom Design</vt:lpstr>
      <vt:lpstr>68_Custom Design</vt:lpstr>
      <vt:lpstr>70_Custom Design</vt:lpstr>
      <vt:lpstr>71_Custom Design</vt:lpstr>
      <vt:lpstr>72_Custom Design</vt:lpstr>
      <vt:lpstr>74_Custom Design</vt:lpstr>
      <vt:lpstr>75_Custom Design</vt:lpstr>
      <vt:lpstr>76_Custom Design</vt:lpstr>
      <vt:lpstr>77_Custom Design</vt:lpstr>
      <vt:lpstr>73_Custom Design</vt:lpstr>
      <vt:lpstr>79_Custom Design</vt:lpstr>
      <vt:lpstr>80_Custom Design</vt:lpstr>
      <vt:lpstr>83_Custom Design</vt:lpstr>
      <vt:lpstr>81_Custom Design</vt:lpstr>
      <vt:lpstr>15_Custom Design</vt:lpstr>
      <vt:lpstr>69_Custom Design</vt:lpstr>
      <vt:lpstr>29_Custom Design</vt:lpstr>
      <vt:lpstr>1_Theme1 tham</vt:lpstr>
      <vt:lpstr>2_Theme1 tham</vt:lpstr>
      <vt:lpstr>5_Office Theme</vt:lpstr>
      <vt:lpstr>85_Custom Design</vt:lpstr>
      <vt:lpstr>7_Office Theme</vt:lpstr>
      <vt:lpstr>8_Office Theme</vt:lpstr>
      <vt:lpstr>9_Office Theme</vt:lpstr>
      <vt:lpstr>86_Custom Design</vt:lpstr>
      <vt:lpstr>87_Custom Design</vt:lpstr>
      <vt:lpstr>88_Custom Design</vt:lpstr>
      <vt:lpstr>90_Custom Design</vt:lpstr>
      <vt:lpstr>91_Custom Design</vt:lpstr>
      <vt:lpstr>93_Custom Design</vt:lpstr>
      <vt:lpstr>10_Office Theme</vt:lpstr>
      <vt:lpstr>94_Custom Design</vt:lpstr>
      <vt:lpstr>95_Custom Design</vt:lpstr>
      <vt:lpstr>96_Custom Design</vt:lpstr>
      <vt:lpstr>98_Custom Design</vt:lpstr>
      <vt:lpstr>99_Custom Design</vt:lpstr>
      <vt:lpstr>100_Custom Design</vt:lpstr>
      <vt:lpstr>101_Custom Design</vt:lpstr>
      <vt:lpstr>102_Custom Design</vt:lpstr>
      <vt:lpstr>103_Custom Design</vt:lpstr>
      <vt:lpstr>104_Custom Design</vt:lpstr>
      <vt:lpstr>106_Custom Design</vt:lpstr>
      <vt:lpstr>107_Custom Design</vt:lpstr>
      <vt:lpstr>108_Custom Design</vt:lpstr>
      <vt:lpstr>109_Custom Design</vt:lpstr>
      <vt:lpstr>110_Custom Design</vt:lpstr>
      <vt:lpstr>111_Custom Design</vt:lpstr>
      <vt:lpstr>114_Custom Design</vt:lpstr>
      <vt:lpstr>115_Custom Design</vt:lpstr>
      <vt:lpstr>117_Custom Design</vt:lpstr>
      <vt:lpstr>143_Custom Design</vt:lpstr>
      <vt:lpstr>176_Custom Design</vt:lpstr>
      <vt:lpstr>177_Custom Design</vt:lpstr>
      <vt:lpstr>6_Office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19</cp:revision>
  <dcterms:created xsi:type="dcterms:W3CDTF">2023-10-28T07:03:35Z</dcterms:created>
  <dcterms:modified xsi:type="dcterms:W3CDTF">2025-05-11T15:12:01Z</dcterms:modified>
</cp:coreProperties>
</file>