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14"/>
  </p:notesMasterIdLst>
  <p:sldIdLst>
    <p:sldId id="257" r:id="rId3"/>
    <p:sldId id="258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3"/>
            <a:ext cx="8424936" cy="453650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330"/>
            <a:ext cx="8208912" cy="55449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00" y="1916832"/>
            <a:ext cx="10801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732240" y="5157192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63688" y="5157192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4" y="764704"/>
            <a:ext cx="8640960" cy="475701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136904" cy="5544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5076056" y="3392995"/>
            <a:ext cx="2016224" cy="13321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339752" y="3573016"/>
            <a:ext cx="489654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91880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427984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436096" y="1628800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GIẢI LAO</a:t>
            </a:r>
            <a:endParaRPr lang="id-ID" sz="3600" b="1" kern="0" dirty="0"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algun Gothic" panose="020B0503020000020004" pitchFamily="50" charset="-127"/>
              <a:cs typeface="Times New Roman" panose="02020603050405020304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54839" cy="544522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314"/>
            <a:ext cx="7920880" cy="59620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7864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23928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55976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292080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39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40960" cy="568863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On-screen Show (4:3)</PresentationFormat>
  <Paragraphs>12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Malgun Gothic</vt:lpstr>
      <vt:lpstr>Microsoft YaHei</vt:lpstr>
      <vt:lpstr>宋体</vt:lpstr>
      <vt:lpstr>Arial</vt:lpstr>
      <vt:lpstr>Calibri</vt:lpstr>
      <vt:lpstr>Calibri Light</vt:lpstr>
      <vt:lpstr>等线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</cp:revision>
  <dcterms:created xsi:type="dcterms:W3CDTF">2020-08-22T05:47:00Z</dcterms:created>
  <dcterms:modified xsi:type="dcterms:W3CDTF">2025-05-11T14:55:59Z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