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13"/>
  </p:notesMasterIdLst>
  <p:sldIdLst>
    <p:sldId id="258" r:id="rId3"/>
    <p:sldId id="259" r:id="rId4"/>
    <p:sldId id="260" r:id="rId5"/>
    <p:sldId id="280" r:id="rId6"/>
    <p:sldId id="261" r:id="rId7"/>
    <p:sldId id="262" r:id="rId8"/>
    <p:sldId id="263" r:id="rId9"/>
    <p:sldId id="264" r:id="rId10"/>
    <p:sldId id="265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" y="764704"/>
            <a:ext cx="8640960" cy="475701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36904" cy="5544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076056" y="3392995"/>
            <a:ext cx="2016224" cy="1332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39752" y="3573016"/>
            <a:ext cx="489654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On-screen Show (4:3)</PresentationFormat>
  <Paragraphs>12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</cp:revision>
  <dcterms:created xsi:type="dcterms:W3CDTF">2020-08-22T05:47:00Z</dcterms:created>
  <dcterms:modified xsi:type="dcterms:W3CDTF">2025-05-11T14:56:11Z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