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CC5C-56DC-440A-BFC4-9C0267FAF2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54839" cy="54452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7314"/>
            <a:ext cx="7920880" cy="59620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47864" y="1484784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23928" y="1484784"/>
            <a:ext cx="5040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55976" y="1484784"/>
            <a:ext cx="5040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92080" y="1484784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640960" cy="56886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330"/>
            <a:ext cx="8208912" cy="55449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72200" y="1916832"/>
            <a:ext cx="108012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32240" y="5157192"/>
            <a:ext cx="100811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63688" y="5157192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</cp:revision>
  <dcterms:created xsi:type="dcterms:W3CDTF">2020-08-22T05:47:00Z</dcterms:created>
  <dcterms:modified xsi:type="dcterms:W3CDTF">2025-05-11T14:57:42Z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