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7" r:id="rId2"/>
  </p:sldMasterIdLst>
  <p:notesMasterIdLst>
    <p:notesMasterId r:id="rId11"/>
  </p:notesMasterIdLst>
  <p:sldIdLst>
    <p:sldId id="260" r:id="rId3"/>
    <p:sldId id="280" r:id="rId4"/>
    <p:sldId id="261" r:id="rId5"/>
    <p:sldId id="262" r:id="rId6"/>
    <p:sldId id="263" r:id="rId7"/>
    <p:sldId id="264" r:id="rId8"/>
    <p:sldId id="265" r:id="rId9"/>
    <p:sldId id="27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CC5C-56DC-440A-BFC4-9C0267FAF22E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9CFBD-6F83-488A-B952-E58087E17C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280920" cy="626469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91880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427984" y="1628800"/>
            <a:ext cx="50405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5436096" y="1628800"/>
            <a:ext cx="576064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GIẢI LAO</a:t>
            </a:r>
            <a:endParaRPr lang="id-ID" sz="3600" b="1" kern="0" dirty="0"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/>
          <p:cNvSpPr txBox="1">
            <a:spLocks noChangeArrowheads="1"/>
          </p:cNvSpPr>
          <p:nvPr/>
        </p:nvSpPr>
        <p:spPr bwMode="auto">
          <a:xfrm>
            <a:off x="2074580" y="961565"/>
            <a:ext cx="7177940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Malgun Gothic" panose="020B0503020000020004" pitchFamily="50" charset="-127"/>
              <a:cs typeface="Times New Roman" panose="02020603050405020304" charset="0"/>
            </a:endParaRPr>
          </a:p>
        </p:txBody>
      </p:sp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8254839" cy="544522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7314"/>
            <a:ext cx="7920880" cy="596200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7864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923928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355976" y="1484784"/>
            <a:ext cx="504056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24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292080" y="1484784"/>
            <a:ext cx="57606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39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640960" cy="568863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330"/>
            <a:ext cx="8208912" cy="554497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372200" y="1916832"/>
            <a:ext cx="108012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53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732240" y="5157192"/>
            <a:ext cx="100811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64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763688" y="5157192"/>
            <a:ext cx="1152128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42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</Words>
  <Application>Microsoft Office PowerPoint</Application>
  <PresentationFormat>On-screen Show (4:3)</PresentationFormat>
  <Paragraphs>12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Malgun Gothic</vt:lpstr>
      <vt:lpstr>Microsoft YaHei</vt:lpstr>
      <vt:lpstr>宋体</vt:lpstr>
      <vt:lpstr>Arial</vt:lpstr>
      <vt:lpstr>Calibri</vt:lpstr>
      <vt:lpstr>Calibri Light</vt:lpstr>
      <vt:lpstr>等线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10</cp:revision>
  <dcterms:created xsi:type="dcterms:W3CDTF">2020-08-22T05:47:00Z</dcterms:created>
  <dcterms:modified xsi:type="dcterms:W3CDTF">2025-05-11T14:56:54Z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