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54EEF-6A3F-4BD6-9534-C5F8FCBAB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r="7368" b="75217"/>
          <a:stretch/>
        </p:blipFill>
        <p:spPr>
          <a:xfrm>
            <a:off x="1600200" y="934278"/>
            <a:ext cx="8623855" cy="35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6374BF-A804-4A45-83A1-240926387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32174" r="6551" b="50000"/>
          <a:stretch/>
        </p:blipFill>
        <p:spPr>
          <a:xfrm>
            <a:off x="1454426" y="1480930"/>
            <a:ext cx="8781823" cy="30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CED386-F33C-408E-A906-1C4E299DD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4637" r="6959" b="8262"/>
          <a:stretch/>
        </p:blipFill>
        <p:spPr>
          <a:xfrm>
            <a:off x="2387286" y="755374"/>
            <a:ext cx="811351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7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9</cp:revision>
  <dcterms:created xsi:type="dcterms:W3CDTF">2020-08-07T08:50:12Z</dcterms:created>
  <dcterms:modified xsi:type="dcterms:W3CDTF">2025-05-11T14:29:15Z</dcterms:modified>
</cp:coreProperties>
</file>