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6" r:id="rId2"/>
    <p:sldId id="298" r:id="rId3"/>
    <p:sldId id="309" r:id="rId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làm</a:t>
            </a:r>
            <a:r>
              <a:rPr lang="en-US" baseline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36;g6c6532119b_0_8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037;g6c6532119b_0_8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6;p21"/>
          <p:cNvSpPr/>
          <p:nvPr/>
        </p:nvSpPr>
        <p:spPr>
          <a:xfrm>
            <a:off x="8732838" y="758825"/>
            <a:ext cx="1198562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67;p21"/>
          <p:cNvSpPr>
            <a:spLocks/>
          </p:cNvSpPr>
          <p:nvPr/>
        </p:nvSpPr>
        <p:spPr bwMode="auto">
          <a:xfrm>
            <a:off x="8318500" y="1033463"/>
            <a:ext cx="1200150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1" name="Google Shape;268;p21"/>
          <p:cNvSpPr>
            <a:spLocks/>
          </p:cNvSpPr>
          <p:nvPr/>
        </p:nvSpPr>
        <p:spPr bwMode="auto">
          <a:xfrm rot="7641468">
            <a:off x="8214519" y="499269"/>
            <a:ext cx="260350" cy="227012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2" name="Google Shape;269;p21"/>
          <p:cNvSpPr>
            <a:spLocks/>
          </p:cNvSpPr>
          <p:nvPr/>
        </p:nvSpPr>
        <p:spPr bwMode="auto">
          <a:xfrm rot="2700000">
            <a:off x="528638" y="4695825"/>
            <a:ext cx="314325" cy="130175"/>
          </a:xfrm>
          <a:custGeom>
            <a:avLst/>
            <a:gdLst>
              <a:gd name="T0" fmla="*/ 2147483647 w 12588"/>
              <a:gd name="T1" fmla="*/ 0 h 5184"/>
              <a:gd name="T2" fmla="*/ 0 w 12588"/>
              <a:gd name="T3" fmla="*/ 2147483647 h 5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3" name="Google Shape;270;p21"/>
          <p:cNvSpPr>
            <a:spLocks/>
          </p:cNvSpPr>
          <p:nvPr/>
        </p:nvSpPr>
        <p:spPr bwMode="auto">
          <a:xfrm>
            <a:off x="-134938" y="4291013"/>
            <a:ext cx="1200151" cy="134937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27" tIns="34313" rIns="68627" bIns="34313"/>
          <a:lstStyle/>
          <a:p>
            <a:endParaRPr lang="en-US"/>
          </a:p>
        </p:txBody>
      </p:sp>
      <p:sp>
        <p:nvSpPr>
          <p:cNvPr id="14" name="Google Shape;271;p21"/>
          <p:cNvSpPr/>
          <p:nvPr/>
        </p:nvSpPr>
        <p:spPr>
          <a:xfrm rot="7641468">
            <a:off x="151607" y="3898106"/>
            <a:ext cx="260350" cy="22701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2;p21"/>
          <p:cNvSpPr/>
          <p:nvPr/>
        </p:nvSpPr>
        <p:spPr>
          <a:xfrm>
            <a:off x="8237538" y="4603750"/>
            <a:ext cx="1200150" cy="134938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73;p21"/>
          <p:cNvSpPr>
            <a:spLocks/>
          </p:cNvSpPr>
          <p:nvPr/>
        </p:nvSpPr>
        <p:spPr bwMode="auto">
          <a:xfrm rot="7641468">
            <a:off x="335756" y="988219"/>
            <a:ext cx="258763" cy="225425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17" name="Google Shape;274;p21"/>
          <p:cNvSpPr/>
          <p:nvPr/>
        </p:nvSpPr>
        <p:spPr>
          <a:xfrm rot="2700000">
            <a:off x="-134938" y="688975"/>
            <a:ext cx="314325" cy="130176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5;p21"/>
          <p:cNvSpPr>
            <a:spLocks/>
          </p:cNvSpPr>
          <p:nvPr/>
        </p:nvSpPr>
        <p:spPr bwMode="auto">
          <a:xfrm>
            <a:off x="7867650" y="4291013"/>
            <a:ext cx="307975" cy="306387"/>
          </a:xfrm>
          <a:custGeom>
            <a:avLst/>
            <a:gdLst>
              <a:gd name="T0" fmla="*/ 2147483647 w 23325"/>
              <a:gd name="T1" fmla="*/ 2147483647 h 23325"/>
              <a:gd name="T2" fmla="*/ 2147483647 w 23325"/>
              <a:gd name="T3" fmla="*/ 2147483647 h 23325"/>
              <a:gd name="T4" fmla="*/ 2147483647 w 23325"/>
              <a:gd name="T5" fmla="*/ 0 h 23325"/>
              <a:gd name="T6" fmla="*/ 2147483647 w 23325"/>
              <a:gd name="T7" fmla="*/ 2147483647 h 23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1" tIns="91341" rIns="91341" bIns="91341" anchor="ctr"/>
          <a:lstStyle/>
          <a:p>
            <a:endParaRPr lang="en-US"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1806728"/>
            <a:ext cx="1743600" cy="111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2741500"/>
            <a:ext cx="1818000" cy="111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51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4114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9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CÁC NGÀY TRONG TUẦN</a:t>
            </a: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107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35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7809" y="229599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" y="1104615"/>
            <a:ext cx="9119691" cy="335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8226" y="2022030"/>
            <a:ext cx="1351291" cy="838200"/>
            <a:chOff x="399868" y="2457450"/>
            <a:chExt cx="1351291" cy="838200"/>
          </a:xfrm>
        </p:grpSpPr>
        <p:sp>
          <p:nvSpPr>
            <p:cNvPr id="2" name="Oval 1"/>
            <p:cNvSpPr/>
            <p:nvPr/>
          </p:nvSpPr>
          <p:spPr>
            <a:xfrm>
              <a:off x="630099" y="2457450"/>
              <a:ext cx="92202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4"/>
            <p:cNvSpPr txBox="1">
              <a:spLocks/>
            </p:cNvSpPr>
            <p:nvPr/>
          </p:nvSpPr>
          <p:spPr>
            <a:xfrm>
              <a:off x="399868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1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</a:t>
              </a:r>
              <a:endParaRPr lang="en-US" sz="1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13603" y="2022030"/>
            <a:ext cx="1635062" cy="838200"/>
            <a:chOff x="414382" y="2457450"/>
            <a:chExt cx="1351291" cy="838200"/>
          </a:xfrm>
        </p:grpSpPr>
        <p:sp>
          <p:nvSpPr>
            <p:cNvPr id="19" name="Oval 18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1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endParaRPr lang="en-US" sz="1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72710" y="1970141"/>
            <a:ext cx="1635062" cy="922020"/>
            <a:chOff x="414382" y="2457450"/>
            <a:chExt cx="1351291" cy="838200"/>
          </a:xfrm>
        </p:grpSpPr>
        <p:sp>
          <p:nvSpPr>
            <p:cNvPr id="22" name="Oval 21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 bảy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19828" y="1951816"/>
            <a:ext cx="1635062" cy="922020"/>
            <a:chOff x="414382" y="2457450"/>
            <a:chExt cx="1351291" cy="838200"/>
          </a:xfrm>
        </p:grpSpPr>
        <p:sp>
          <p:nvSpPr>
            <p:cNvPr id="25" name="Oval 24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Chủ nhật</a:t>
              </a:r>
            </a:p>
          </p:txBody>
        </p:sp>
      </p:grpSp>
      <p:grpSp>
        <p:nvGrpSpPr>
          <p:cNvPr id="27" name="Group 76"/>
          <p:cNvGrpSpPr>
            <a:grpSpLocks/>
          </p:cNvGrpSpPr>
          <p:nvPr/>
        </p:nvGrpSpPr>
        <p:grpSpPr bwMode="auto">
          <a:xfrm>
            <a:off x="147638" y="10645"/>
            <a:ext cx="8824912" cy="918798"/>
            <a:chOff x="147637" y="-36981"/>
            <a:chExt cx="8824479" cy="918798"/>
          </a:xfrm>
        </p:grpSpPr>
        <p:sp>
          <p:nvSpPr>
            <p:cNvPr id="28" name="Title 4"/>
            <p:cNvSpPr txBox="1">
              <a:spLocks/>
            </p:cNvSpPr>
            <p:nvPr/>
          </p:nvSpPr>
          <p:spPr bwMode="auto">
            <a:xfrm>
              <a:off x="679350" y="-36981"/>
              <a:ext cx="8292766" cy="91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Mỗi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bông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tuần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hãy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thiếu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3597275" y="1773238"/>
            <a:ext cx="2081213" cy="20812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9" name="Google Shape;1040;p90"/>
          <p:cNvSpPr>
            <a:spLocks noChangeArrowheads="1"/>
          </p:cNvSpPr>
          <p:nvPr/>
        </p:nvSpPr>
        <p:spPr bwMode="auto">
          <a:xfrm>
            <a:off x="6088063" y="1803400"/>
            <a:ext cx="2079625" cy="2081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341" tIns="91341" rIns="91341" bIns="91341" anchor="ctr"/>
          <a:lstStyle/>
          <a:p>
            <a:pPr defTabSz="68652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652" name="Google Shape;1041;p90"/>
          <p:cNvSpPr>
            <a:spLocks noChangeArrowheads="1"/>
          </p:cNvSpPr>
          <p:nvPr/>
        </p:nvSpPr>
        <p:spPr bwMode="auto">
          <a:xfrm>
            <a:off x="1101725" y="1803400"/>
            <a:ext cx="2081213" cy="2081213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1" tIns="91341" rIns="91341" bIns="91341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/>
          </a:p>
        </p:txBody>
      </p:sp>
      <p:sp>
        <p:nvSpPr>
          <p:cNvPr id="1042" name="Google Shape;1042;p90"/>
          <p:cNvSpPr/>
          <p:nvPr/>
        </p:nvSpPr>
        <p:spPr>
          <a:xfrm>
            <a:off x="812800" y="1498600"/>
            <a:ext cx="2659063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4" name="Google Shape;1043;p90"/>
          <p:cNvSpPr>
            <a:spLocks noGrp="1"/>
          </p:cNvSpPr>
          <p:nvPr>
            <p:ph type="ctrTitle" idx="6"/>
          </p:nvPr>
        </p:nvSpPr>
        <p:spPr>
          <a:xfrm>
            <a:off x="1187450" y="280988"/>
            <a:ext cx="6769100" cy="9461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Quicksand Light"/>
              <a:buNone/>
            </a:pPr>
            <a:r>
              <a:rPr lang="en-US" sz="5400">
                <a:solidFill>
                  <a:srgbClr val="002060"/>
                </a:solidFill>
                <a:latin typeface="Arial-Rounded" pitchFamily="34" charset="0"/>
              </a:rPr>
              <a:t>Dặn dò</a:t>
            </a:r>
          </a:p>
        </p:txBody>
      </p:sp>
      <p:sp>
        <p:nvSpPr>
          <p:cNvPr id="27655" name="Google Shape;1044;p90"/>
          <p:cNvSpPr>
            <a:spLocks noGrp="1"/>
          </p:cNvSpPr>
          <p:nvPr>
            <p:ph type="ctrTitle" idx="3"/>
          </p:nvPr>
        </p:nvSpPr>
        <p:spPr>
          <a:xfrm>
            <a:off x="3702050" y="2098675"/>
            <a:ext cx="1968500" cy="14287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Thực hành lại các bài tập</a:t>
            </a: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50" y="1498600"/>
            <a:ext cx="2660650" cy="266065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90"/>
          <p:cNvSpPr/>
          <p:nvPr/>
        </p:nvSpPr>
        <p:spPr>
          <a:xfrm>
            <a:off x="5797550" y="1498600"/>
            <a:ext cx="2660650" cy="266065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91341" tIns="91341" rIns="91341" bIns="91341" anchor="ctr"/>
          <a:lstStyle/>
          <a:p>
            <a:pPr defTabSz="68634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8" name="Google Shape;1049;p90"/>
          <p:cNvSpPr>
            <a:spLocks noGrp="1"/>
          </p:cNvSpPr>
          <p:nvPr>
            <p:ph type="ctrTitle"/>
          </p:nvPr>
        </p:nvSpPr>
        <p:spPr>
          <a:xfrm>
            <a:off x="1247775" y="2465388"/>
            <a:ext cx="1789113" cy="9953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 lại nội dung bài đã học</a:t>
            </a:r>
          </a:p>
        </p:txBody>
      </p:sp>
      <p:sp>
        <p:nvSpPr>
          <p:cNvPr id="27659" name="Google Shape;1051;p90"/>
          <p:cNvSpPr>
            <a:spLocks noGrp="1"/>
          </p:cNvSpPr>
          <p:nvPr>
            <p:ph type="ctrTitle" idx="5"/>
          </p:nvPr>
        </p:nvSpPr>
        <p:spPr>
          <a:xfrm>
            <a:off x="5937250" y="2228850"/>
            <a:ext cx="2381250" cy="9937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b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</a:br>
            <a:r>
              <a:rPr lang="en-US" sz="2800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35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ea typeface="Luckiest Guy"/>
                <a:cs typeface="Arial" pitchFamily="34" charset="0"/>
                <a:sym typeface="Quicksand Light"/>
              </a:rPr>
              <a:t>(Tiết 2)</a:t>
            </a:r>
            <a:endParaRPr lang="en-US" sz="2800" dirty="0">
              <a:solidFill>
                <a:srgbClr val="002060"/>
              </a:solidFill>
              <a:latin typeface="Arial-Rounded" pitchFamily="34" charset="0"/>
              <a:ea typeface="Luckiest Guy"/>
              <a:cs typeface="Luckiest Guy"/>
              <a:sym typeface="Quicksand Light"/>
            </a:endParaRPr>
          </a:p>
        </p:txBody>
      </p:sp>
      <p:pic>
        <p:nvPicPr>
          <p:cNvPr id="276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28300" r="19592" b="36795"/>
          <a:stretch>
            <a:fillRect/>
          </a:stretch>
        </p:blipFill>
        <p:spPr bwMode="auto">
          <a:xfrm>
            <a:off x="102393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2" t="3790" r="4218" b="70509"/>
          <a:stretch>
            <a:fillRect/>
          </a:stretch>
        </p:blipFill>
        <p:spPr bwMode="auto">
          <a:xfrm>
            <a:off x="5381625" y="1143000"/>
            <a:ext cx="11731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4" b="10170"/>
          <a:stretch>
            <a:fillRect/>
          </a:stretch>
        </p:blipFill>
        <p:spPr bwMode="auto">
          <a:xfrm>
            <a:off x="3467100" y="4184650"/>
            <a:ext cx="233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8" r="56093" b="72638"/>
          <a:stretch>
            <a:fillRect/>
          </a:stretch>
        </p:blipFill>
        <p:spPr bwMode="auto">
          <a:xfrm>
            <a:off x="1192213" y="695325"/>
            <a:ext cx="16478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8300" r="22482" b="36795"/>
          <a:stretch>
            <a:fillRect/>
          </a:stretch>
        </p:blipFill>
        <p:spPr bwMode="auto">
          <a:xfrm>
            <a:off x="6072188" y="3778250"/>
            <a:ext cx="21669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80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72</Words>
  <Application>Microsoft Office PowerPoint</Application>
  <PresentationFormat>On-screen Show (16:9)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Rounded MT Bold</vt:lpstr>
      <vt:lpstr>Arial-Rounded</vt:lpstr>
      <vt:lpstr>Calibri</vt:lpstr>
      <vt:lpstr>Fira Sans Condensed Medium</vt:lpstr>
      <vt:lpstr>Luckiest Guy</vt:lpstr>
      <vt:lpstr>Quicksand</vt:lpstr>
      <vt:lpstr>Quicksand Light</vt:lpstr>
      <vt:lpstr>Times New Roman</vt:lpstr>
      <vt:lpstr>Office Theme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379</cp:revision>
  <dcterms:created xsi:type="dcterms:W3CDTF">2021-01-09T02:19:28Z</dcterms:created>
  <dcterms:modified xsi:type="dcterms:W3CDTF">2025-05-11T14:33:03Z</dcterms:modified>
</cp:coreProperties>
</file>