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6" r:id="rId2"/>
    <p:sldId id="309" r:id="rId3"/>
  </p:sldIdLst>
  <p:sldSz cx="9144000" cy="5143500" type="screen16x9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CAFE"/>
    <a:srgbClr val="DDCBFD"/>
    <a:srgbClr val="C7AAFC"/>
    <a:srgbClr val="AA28E4"/>
    <a:srgbClr val="FFFBAF"/>
    <a:srgbClr val="B7ECFF"/>
    <a:srgbClr val="8FE2FF"/>
    <a:srgbClr val="1DC4FF"/>
    <a:srgbClr val="95D153"/>
    <a:srgbClr val="A9DA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30B46-ED89-4F59-9F3D-AE0297600B2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9462B-6CA1-48CF-A14A-7A4DFCCD9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85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Google Shape;1036;g6c6532119b_0_80:notes"/>
          <p:cNvSpPr>
            <a:spLocks noGrp="1" noRot="1" noChangeAspect="1" noTextEdit="1"/>
          </p:cNvSpPr>
          <p:nvPr>
            <p:ph type="sldImg" idx="2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Google Shape;1037;g6c6532119b_0_80:note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buSzPts val="1100"/>
              <a:buFont typeface="Arial" pitchFamily="34" charset="0"/>
              <a:buChar char="●"/>
            </a:pPr>
            <a:endParaRPr lang="en-US" sz="1100">
              <a:solidFill>
                <a:srgbClr val="000000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1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31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80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Title and three columns 2"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66;p21"/>
          <p:cNvSpPr/>
          <p:nvPr/>
        </p:nvSpPr>
        <p:spPr>
          <a:xfrm>
            <a:off x="8732838" y="758825"/>
            <a:ext cx="1198562" cy="134938"/>
          </a:xfrm>
          <a:custGeom>
            <a:avLst/>
            <a:gdLst/>
            <a:ahLst/>
            <a:cxnLst/>
            <a:rect l="l" t="t" r="r" b="b"/>
            <a:pathLst>
              <a:path w="36202" h="4079" extrusionOk="0">
                <a:moveTo>
                  <a:pt x="0" y="4079"/>
                </a:moveTo>
                <a:lnTo>
                  <a:pt x="4334" y="255"/>
                </a:lnTo>
                <a:lnTo>
                  <a:pt x="8158" y="4079"/>
                </a:lnTo>
                <a:lnTo>
                  <a:pt x="13002" y="510"/>
                </a:lnTo>
                <a:lnTo>
                  <a:pt x="17081" y="4079"/>
                </a:lnTo>
                <a:lnTo>
                  <a:pt x="22435" y="0"/>
                </a:lnTo>
                <a:lnTo>
                  <a:pt x="26514" y="4079"/>
                </a:lnTo>
                <a:lnTo>
                  <a:pt x="31613" y="510"/>
                </a:lnTo>
                <a:lnTo>
                  <a:pt x="36202" y="3824"/>
                </a:ln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" name="Google Shape;267;p21"/>
          <p:cNvSpPr>
            <a:spLocks/>
          </p:cNvSpPr>
          <p:nvPr/>
        </p:nvSpPr>
        <p:spPr bwMode="auto">
          <a:xfrm>
            <a:off x="8318500" y="1033463"/>
            <a:ext cx="1200150" cy="134937"/>
          </a:xfrm>
          <a:custGeom>
            <a:avLst/>
            <a:gdLst>
              <a:gd name="T0" fmla="*/ 0 w 36202"/>
              <a:gd name="T1" fmla="*/ 2147483647 h 4079"/>
              <a:gd name="T2" fmla="*/ 2147483647 w 36202"/>
              <a:gd name="T3" fmla="*/ 2147483647 h 4079"/>
              <a:gd name="T4" fmla="*/ 2147483647 w 36202"/>
              <a:gd name="T5" fmla="*/ 2147483647 h 4079"/>
              <a:gd name="T6" fmla="*/ 2147483647 w 36202"/>
              <a:gd name="T7" fmla="*/ 2147483647 h 4079"/>
              <a:gd name="T8" fmla="*/ 2147483647 w 36202"/>
              <a:gd name="T9" fmla="*/ 2147483647 h 4079"/>
              <a:gd name="T10" fmla="*/ 2147483647 w 36202"/>
              <a:gd name="T11" fmla="*/ 0 h 4079"/>
              <a:gd name="T12" fmla="*/ 2147483647 w 36202"/>
              <a:gd name="T13" fmla="*/ 2147483647 h 4079"/>
              <a:gd name="T14" fmla="*/ 2147483647 w 36202"/>
              <a:gd name="T15" fmla="*/ 2147483647 h 4079"/>
              <a:gd name="T16" fmla="*/ 2147483647 w 36202"/>
              <a:gd name="T17" fmla="*/ 2147483647 h 40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6202" h="4079" extrusionOk="0">
                <a:moveTo>
                  <a:pt x="0" y="4079"/>
                </a:moveTo>
                <a:lnTo>
                  <a:pt x="4334" y="255"/>
                </a:lnTo>
                <a:lnTo>
                  <a:pt x="8158" y="4079"/>
                </a:lnTo>
                <a:lnTo>
                  <a:pt x="13002" y="510"/>
                </a:lnTo>
                <a:lnTo>
                  <a:pt x="17081" y="4079"/>
                </a:lnTo>
                <a:lnTo>
                  <a:pt x="22435" y="0"/>
                </a:lnTo>
                <a:lnTo>
                  <a:pt x="26514" y="4079"/>
                </a:lnTo>
                <a:lnTo>
                  <a:pt x="31613" y="510"/>
                </a:lnTo>
                <a:lnTo>
                  <a:pt x="36202" y="3824"/>
                </a:lnTo>
              </a:path>
            </a:pathLst>
          </a:cu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627" tIns="34313" rIns="68627" bIns="34313"/>
          <a:lstStyle/>
          <a:p>
            <a:endParaRPr lang="en-US"/>
          </a:p>
        </p:txBody>
      </p:sp>
      <p:sp>
        <p:nvSpPr>
          <p:cNvPr id="11" name="Google Shape;268;p21"/>
          <p:cNvSpPr>
            <a:spLocks/>
          </p:cNvSpPr>
          <p:nvPr/>
        </p:nvSpPr>
        <p:spPr bwMode="auto">
          <a:xfrm rot="7641468">
            <a:off x="8214519" y="499269"/>
            <a:ext cx="260350" cy="227012"/>
          </a:xfrm>
          <a:custGeom>
            <a:avLst/>
            <a:gdLst>
              <a:gd name="T0" fmla="*/ 2147483647 w 29249"/>
              <a:gd name="T1" fmla="*/ 0 h 25547"/>
              <a:gd name="T2" fmla="*/ 0 w 29249"/>
              <a:gd name="T3" fmla="*/ 2147483647 h 25547"/>
              <a:gd name="T4" fmla="*/ 2147483647 w 29249"/>
              <a:gd name="T5" fmla="*/ 2147483647 h 25547"/>
              <a:gd name="T6" fmla="*/ 2147483647 w 29249"/>
              <a:gd name="T7" fmla="*/ 0 h 2554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249" h="25547" fill="none" extrusionOk="0">
                <a:moveTo>
                  <a:pt x="14439" y="0"/>
                </a:moveTo>
                <a:lnTo>
                  <a:pt x="0" y="25546"/>
                </a:lnTo>
                <a:lnTo>
                  <a:pt x="29248" y="25546"/>
                </a:lnTo>
                <a:lnTo>
                  <a:pt x="14439" y="0"/>
                </a:lnTo>
                <a:close/>
              </a:path>
            </a:pathLst>
          </a:custGeom>
          <a:noFill/>
          <a:ln w="285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41" tIns="91341" rIns="91341" bIns="91341" anchor="ctr"/>
          <a:lstStyle/>
          <a:p>
            <a:endParaRPr lang="en-US"/>
          </a:p>
        </p:txBody>
      </p:sp>
      <p:sp>
        <p:nvSpPr>
          <p:cNvPr id="12" name="Google Shape;269;p21"/>
          <p:cNvSpPr>
            <a:spLocks/>
          </p:cNvSpPr>
          <p:nvPr/>
        </p:nvSpPr>
        <p:spPr bwMode="auto">
          <a:xfrm rot="2700000">
            <a:off x="528638" y="4695825"/>
            <a:ext cx="314325" cy="130175"/>
          </a:xfrm>
          <a:custGeom>
            <a:avLst/>
            <a:gdLst>
              <a:gd name="T0" fmla="*/ 2147483647 w 12588"/>
              <a:gd name="T1" fmla="*/ 0 h 5184"/>
              <a:gd name="T2" fmla="*/ 0 w 12588"/>
              <a:gd name="T3" fmla="*/ 2147483647 h 518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588" h="5184" fill="none" extrusionOk="0">
                <a:moveTo>
                  <a:pt x="12588" y="0"/>
                </a:moveTo>
                <a:lnTo>
                  <a:pt x="0" y="5183"/>
                </a:lnTo>
              </a:path>
            </a:pathLst>
          </a:custGeom>
          <a:noFill/>
          <a:ln w="28575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41" tIns="91341" rIns="91341" bIns="91341" anchor="ctr"/>
          <a:lstStyle/>
          <a:p>
            <a:endParaRPr lang="en-US"/>
          </a:p>
        </p:txBody>
      </p:sp>
      <p:sp>
        <p:nvSpPr>
          <p:cNvPr id="13" name="Google Shape;270;p21"/>
          <p:cNvSpPr>
            <a:spLocks/>
          </p:cNvSpPr>
          <p:nvPr/>
        </p:nvSpPr>
        <p:spPr bwMode="auto">
          <a:xfrm>
            <a:off x="-134938" y="4291013"/>
            <a:ext cx="1200151" cy="134937"/>
          </a:xfrm>
          <a:custGeom>
            <a:avLst/>
            <a:gdLst>
              <a:gd name="T0" fmla="*/ 0 w 36202"/>
              <a:gd name="T1" fmla="*/ 2147483647 h 4079"/>
              <a:gd name="T2" fmla="*/ 2147483647 w 36202"/>
              <a:gd name="T3" fmla="*/ 2147483647 h 4079"/>
              <a:gd name="T4" fmla="*/ 2147483647 w 36202"/>
              <a:gd name="T5" fmla="*/ 2147483647 h 4079"/>
              <a:gd name="T6" fmla="*/ 2147483647 w 36202"/>
              <a:gd name="T7" fmla="*/ 2147483647 h 4079"/>
              <a:gd name="T8" fmla="*/ 2147483647 w 36202"/>
              <a:gd name="T9" fmla="*/ 2147483647 h 4079"/>
              <a:gd name="T10" fmla="*/ 2147483647 w 36202"/>
              <a:gd name="T11" fmla="*/ 0 h 4079"/>
              <a:gd name="T12" fmla="*/ 2147483647 w 36202"/>
              <a:gd name="T13" fmla="*/ 2147483647 h 4079"/>
              <a:gd name="T14" fmla="*/ 2147483647 w 36202"/>
              <a:gd name="T15" fmla="*/ 2147483647 h 4079"/>
              <a:gd name="T16" fmla="*/ 2147483647 w 36202"/>
              <a:gd name="T17" fmla="*/ 2147483647 h 40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6202" h="4079" extrusionOk="0">
                <a:moveTo>
                  <a:pt x="0" y="4079"/>
                </a:moveTo>
                <a:lnTo>
                  <a:pt x="4334" y="255"/>
                </a:lnTo>
                <a:lnTo>
                  <a:pt x="8158" y="4079"/>
                </a:lnTo>
                <a:lnTo>
                  <a:pt x="13002" y="510"/>
                </a:lnTo>
                <a:lnTo>
                  <a:pt x="17081" y="4079"/>
                </a:lnTo>
                <a:lnTo>
                  <a:pt x="22435" y="0"/>
                </a:lnTo>
                <a:lnTo>
                  <a:pt x="26514" y="4079"/>
                </a:lnTo>
                <a:lnTo>
                  <a:pt x="31613" y="510"/>
                </a:lnTo>
                <a:lnTo>
                  <a:pt x="36202" y="3824"/>
                </a:ln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627" tIns="34313" rIns="68627" bIns="34313"/>
          <a:lstStyle/>
          <a:p>
            <a:endParaRPr lang="en-US"/>
          </a:p>
        </p:txBody>
      </p:sp>
      <p:sp>
        <p:nvSpPr>
          <p:cNvPr id="14" name="Google Shape;271;p21"/>
          <p:cNvSpPr/>
          <p:nvPr/>
        </p:nvSpPr>
        <p:spPr>
          <a:xfrm rot="7641468">
            <a:off x="151607" y="3898106"/>
            <a:ext cx="260350" cy="227013"/>
          </a:xfrm>
          <a:custGeom>
            <a:avLst/>
            <a:gdLst/>
            <a:ahLst/>
            <a:cxnLst/>
            <a:rect l="l" t="t" r="r" b="b"/>
            <a:pathLst>
              <a:path w="29249" h="25547" fill="none" extrusionOk="0">
                <a:moveTo>
                  <a:pt x="14439" y="0"/>
                </a:moveTo>
                <a:lnTo>
                  <a:pt x="0" y="25546"/>
                </a:lnTo>
                <a:lnTo>
                  <a:pt x="29248" y="25546"/>
                </a:lnTo>
                <a:close/>
              </a:path>
            </a:pathLst>
          </a:custGeom>
          <a:noFill/>
          <a:ln w="285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272;p21"/>
          <p:cNvSpPr/>
          <p:nvPr/>
        </p:nvSpPr>
        <p:spPr>
          <a:xfrm>
            <a:off x="8237538" y="4603750"/>
            <a:ext cx="1200150" cy="134938"/>
          </a:xfrm>
          <a:custGeom>
            <a:avLst/>
            <a:gdLst/>
            <a:ahLst/>
            <a:cxnLst/>
            <a:rect l="l" t="t" r="r" b="b"/>
            <a:pathLst>
              <a:path w="36202" h="4079" extrusionOk="0">
                <a:moveTo>
                  <a:pt x="0" y="4079"/>
                </a:moveTo>
                <a:lnTo>
                  <a:pt x="4334" y="255"/>
                </a:lnTo>
                <a:lnTo>
                  <a:pt x="8158" y="4079"/>
                </a:lnTo>
                <a:lnTo>
                  <a:pt x="13002" y="510"/>
                </a:lnTo>
                <a:lnTo>
                  <a:pt x="17081" y="4079"/>
                </a:lnTo>
                <a:lnTo>
                  <a:pt x="22435" y="0"/>
                </a:lnTo>
                <a:lnTo>
                  <a:pt x="26514" y="4079"/>
                </a:lnTo>
                <a:lnTo>
                  <a:pt x="31613" y="510"/>
                </a:lnTo>
                <a:lnTo>
                  <a:pt x="36202" y="3824"/>
                </a:ln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" name="Google Shape;273;p21"/>
          <p:cNvSpPr>
            <a:spLocks/>
          </p:cNvSpPr>
          <p:nvPr/>
        </p:nvSpPr>
        <p:spPr bwMode="auto">
          <a:xfrm rot="7641468">
            <a:off x="335756" y="988219"/>
            <a:ext cx="258763" cy="225425"/>
          </a:xfrm>
          <a:custGeom>
            <a:avLst/>
            <a:gdLst>
              <a:gd name="T0" fmla="*/ 2147483647 w 29249"/>
              <a:gd name="T1" fmla="*/ 0 h 25547"/>
              <a:gd name="T2" fmla="*/ 0 w 29249"/>
              <a:gd name="T3" fmla="*/ 2147483647 h 25547"/>
              <a:gd name="T4" fmla="*/ 2147483647 w 29249"/>
              <a:gd name="T5" fmla="*/ 2147483647 h 25547"/>
              <a:gd name="T6" fmla="*/ 2147483647 w 29249"/>
              <a:gd name="T7" fmla="*/ 0 h 2554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249" h="25547" fill="none" extrusionOk="0">
                <a:moveTo>
                  <a:pt x="14439" y="0"/>
                </a:moveTo>
                <a:lnTo>
                  <a:pt x="0" y="25546"/>
                </a:lnTo>
                <a:lnTo>
                  <a:pt x="29248" y="25546"/>
                </a:lnTo>
                <a:lnTo>
                  <a:pt x="14439" y="0"/>
                </a:lnTo>
                <a:close/>
              </a:path>
            </a:pathLst>
          </a:custGeom>
          <a:noFill/>
          <a:ln w="285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41" tIns="91341" rIns="91341" bIns="91341" anchor="ctr"/>
          <a:lstStyle/>
          <a:p>
            <a:endParaRPr lang="en-US"/>
          </a:p>
        </p:txBody>
      </p:sp>
      <p:sp>
        <p:nvSpPr>
          <p:cNvPr id="17" name="Google Shape;274;p21"/>
          <p:cNvSpPr/>
          <p:nvPr/>
        </p:nvSpPr>
        <p:spPr>
          <a:xfrm rot="2700000">
            <a:off x="-134938" y="688975"/>
            <a:ext cx="314325" cy="130176"/>
          </a:xfrm>
          <a:custGeom>
            <a:avLst/>
            <a:gdLst/>
            <a:ahLst/>
            <a:cxnLst/>
            <a:rect l="l" t="t" r="r" b="b"/>
            <a:pathLst>
              <a:path w="12588" h="5184" fill="none" extrusionOk="0">
                <a:moveTo>
                  <a:pt x="12588" y="0"/>
                </a:moveTo>
                <a:lnTo>
                  <a:pt x="0" y="5183"/>
                </a:lnTo>
              </a:path>
            </a:pathLst>
          </a:custGeom>
          <a:noFill/>
          <a:ln w="285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275;p21"/>
          <p:cNvSpPr>
            <a:spLocks/>
          </p:cNvSpPr>
          <p:nvPr/>
        </p:nvSpPr>
        <p:spPr bwMode="auto">
          <a:xfrm>
            <a:off x="7867650" y="4291013"/>
            <a:ext cx="307975" cy="306387"/>
          </a:xfrm>
          <a:custGeom>
            <a:avLst/>
            <a:gdLst>
              <a:gd name="T0" fmla="*/ 2147483647 w 23325"/>
              <a:gd name="T1" fmla="*/ 2147483647 h 23325"/>
              <a:gd name="T2" fmla="*/ 2147483647 w 23325"/>
              <a:gd name="T3" fmla="*/ 2147483647 h 23325"/>
              <a:gd name="T4" fmla="*/ 2147483647 w 23325"/>
              <a:gd name="T5" fmla="*/ 0 h 23325"/>
              <a:gd name="T6" fmla="*/ 2147483647 w 23325"/>
              <a:gd name="T7" fmla="*/ 2147483647 h 2332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3325" h="23325" fill="none" extrusionOk="0">
                <a:moveTo>
                  <a:pt x="23325" y="9996"/>
                </a:moveTo>
                <a:cubicBezTo>
                  <a:pt x="23325" y="18882"/>
                  <a:pt x="12588" y="23325"/>
                  <a:pt x="6294" y="17031"/>
                </a:cubicBezTo>
                <a:cubicBezTo>
                  <a:pt x="0" y="10737"/>
                  <a:pt x="4443" y="0"/>
                  <a:pt x="13329" y="0"/>
                </a:cubicBezTo>
                <a:cubicBezTo>
                  <a:pt x="18882" y="0"/>
                  <a:pt x="23325" y="4443"/>
                  <a:pt x="23325" y="9996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solid"/>
            <a:miter lim="370229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41" tIns="91341" rIns="91341" bIns="91341" anchor="ctr"/>
          <a:lstStyle/>
          <a:p>
            <a:endParaRPr lang="en-US"/>
          </a:p>
        </p:txBody>
      </p:sp>
      <p:sp>
        <p:nvSpPr>
          <p:cNvPr id="259" name="Google Shape;259;p21"/>
          <p:cNvSpPr txBox="1">
            <a:spLocks noGrp="1"/>
          </p:cNvSpPr>
          <p:nvPr>
            <p:ph type="subTitle" idx="1"/>
          </p:nvPr>
        </p:nvSpPr>
        <p:spPr>
          <a:xfrm>
            <a:off x="1194240" y="2741500"/>
            <a:ext cx="1818000" cy="1112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60" name="Google Shape;260;p21"/>
          <p:cNvSpPr txBox="1">
            <a:spLocks noGrp="1"/>
          </p:cNvSpPr>
          <p:nvPr>
            <p:ph type="subTitle" idx="2"/>
          </p:nvPr>
        </p:nvSpPr>
        <p:spPr>
          <a:xfrm>
            <a:off x="3756402" y="1806728"/>
            <a:ext cx="1743600" cy="11124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61" name="Google Shape;261;p21"/>
          <p:cNvSpPr txBox="1">
            <a:spLocks noGrp="1"/>
          </p:cNvSpPr>
          <p:nvPr>
            <p:ph type="ctrTitle"/>
          </p:nvPr>
        </p:nvSpPr>
        <p:spPr>
          <a:xfrm>
            <a:off x="800508" y="2500721"/>
            <a:ext cx="2619300" cy="384900"/>
          </a:xfrm>
          <a:prstGeom prst="rect">
            <a:avLst/>
          </a:prstGeom>
          <a:ln>
            <a:noFill/>
          </a:ln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62" name="Google Shape;262;p21"/>
          <p:cNvSpPr txBox="1">
            <a:spLocks noGrp="1"/>
          </p:cNvSpPr>
          <p:nvPr>
            <p:ph type="ctrTitle" idx="3"/>
          </p:nvPr>
        </p:nvSpPr>
        <p:spPr>
          <a:xfrm>
            <a:off x="3325529" y="2765636"/>
            <a:ext cx="2619300" cy="384900"/>
          </a:xfrm>
          <a:prstGeom prst="rect">
            <a:avLst/>
          </a:prstGeom>
          <a:ln>
            <a:noFill/>
          </a:ln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63" name="Google Shape;263;p21"/>
          <p:cNvSpPr txBox="1">
            <a:spLocks noGrp="1"/>
          </p:cNvSpPr>
          <p:nvPr>
            <p:ph type="subTitle" idx="4"/>
          </p:nvPr>
        </p:nvSpPr>
        <p:spPr>
          <a:xfrm>
            <a:off x="6250641" y="2741500"/>
            <a:ext cx="1818000" cy="1112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64" name="Google Shape;264;p21"/>
          <p:cNvSpPr txBox="1">
            <a:spLocks noGrp="1"/>
          </p:cNvSpPr>
          <p:nvPr>
            <p:ph type="ctrTitle" idx="5"/>
          </p:nvPr>
        </p:nvSpPr>
        <p:spPr>
          <a:xfrm>
            <a:off x="5856858" y="2500721"/>
            <a:ext cx="2619300" cy="384900"/>
          </a:xfrm>
          <a:prstGeom prst="rect">
            <a:avLst/>
          </a:prstGeom>
          <a:ln>
            <a:noFill/>
          </a:ln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65" name="Google Shape;265;p21"/>
          <p:cNvSpPr txBox="1">
            <a:spLocks noGrp="1"/>
          </p:cNvSpPr>
          <p:nvPr>
            <p:ph type="ctrTitle" idx="6"/>
          </p:nvPr>
        </p:nvSpPr>
        <p:spPr>
          <a:xfrm>
            <a:off x="1187550" y="280714"/>
            <a:ext cx="6768900" cy="9462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3600" b="1">
                <a:solidFill>
                  <a:schemeClr val="accent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00512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7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8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37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1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8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1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3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0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1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32354" y="5"/>
            <a:ext cx="9176354" cy="1185863"/>
          </a:xfrm>
          <a:prstGeom prst="rect">
            <a:avLst/>
          </a:prstGeom>
          <a:solidFill>
            <a:srgbClr val="90D0EC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36" tIns="34317" rIns="68636" bIns="34317" anchor="ctr"/>
          <a:lstStyle/>
          <a:p>
            <a:pPr algn="ctr" defTabSz="686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4101" name="Group 2"/>
          <p:cNvGrpSpPr>
            <a:grpSpLocks/>
          </p:cNvGrpSpPr>
          <p:nvPr/>
        </p:nvGrpSpPr>
        <p:grpSpPr bwMode="auto">
          <a:xfrm>
            <a:off x="533400" y="784225"/>
            <a:ext cx="8077200" cy="2246313"/>
            <a:chOff x="708819" y="914400"/>
            <a:chExt cx="10744200" cy="2995591"/>
          </a:xfrm>
        </p:grpSpPr>
        <p:grpSp>
          <p:nvGrpSpPr>
            <p:cNvPr id="4114" name="Group 10"/>
            <p:cNvGrpSpPr>
              <a:grpSpLocks/>
            </p:cNvGrpSpPr>
            <p:nvPr/>
          </p:nvGrpSpPr>
          <p:grpSpPr bwMode="auto">
            <a:xfrm>
              <a:off x="708819" y="1219200"/>
              <a:ext cx="10744200" cy="2690791"/>
              <a:chOff x="708819" y="438150"/>
              <a:chExt cx="10744200" cy="1676400"/>
            </a:xfrm>
          </p:grpSpPr>
          <p:sp>
            <p:nvSpPr>
              <p:cNvPr id="4" name="Rounded Rectangle 3"/>
              <p:cNvSpPr/>
              <p:nvPr/>
            </p:nvSpPr>
            <p:spPr>
              <a:xfrm>
                <a:off x="708819" y="438182"/>
                <a:ext cx="10744200" cy="1676368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634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" name="Rounded Rectangle 4"/>
              <p:cNvSpPr/>
              <p:nvPr/>
            </p:nvSpPr>
            <p:spPr>
              <a:xfrm>
                <a:off x="860860" y="514681"/>
                <a:ext cx="10440119" cy="1371693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634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13" name="Oval 12"/>
            <p:cNvSpPr/>
            <p:nvPr/>
          </p:nvSpPr>
          <p:spPr>
            <a:xfrm>
              <a:off x="10730826" y="914400"/>
              <a:ext cx="228061" cy="228639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0728715" y="1428838"/>
              <a:ext cx="228061" cy="228639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Rectangle 5"/>
            <p:cNvSpPr/>
            <p:nvPr/>
          </p:nvSpPr>
          <p:spPr>
            <a:xfrm>
              <a:off x="10792066" y="1073178"/>
              <a:ext cx="105584" cy="453043"/>
            </a:xfrm>
            <a:custGeom>
              <a:avLst/>
              <a:gdLst>
                <a:gd name="connsiteX0" fmla="*/ 0 w 104091"/>
                <a:gd name="connsiteY0" fmla="*/ 0 h 320492"/>
                <a:gd name="connsiteX1" fmla="*/ 104091 w 104091"/>
                <a:gd name="connsiteY1" fmla="*/ 0 h 320492"/>
                <a:gd name="connsiteX2" fmla="*/ 104091 w 104091"/>
                <a:gd name="connsiteY2" fmla="*/ 320492 h 320492"/>
                <a:gd name="connsiteX3" fmla="*/ 0 w 104091"/>
                <a:gd name="connsiteY3" fmla="*/ 320492 h 320492"/>
                <a:gd name="connsiteX4" fmla="*/ 0 w 104091"/>
                <a:gd name="connsiteY4" fmla="*/ 0 h 320492"/>
                <a:gd name="connsiteX0" fmla="*/ 0 w 104091"/>
                <a:gd name="connsiteY0" fmla="*/ 9708 h 330200"/>
                <a:gd name="connsiteX1" fmla="*/ 53181 w 104091"/>
                <a:gd name="connsiteY1" fmla="*/ 0 h 330200"/>
                <a:gd name="connsiteX2" fmla="*/ 104091 w 104091"/>
                <a:gd name="connsiteY2" fmla="*/ 9708 h 330200"/>
                <a:gd name="connsiteX3" fmla="*/ 104091 w 104091"/>
                <a:gd name="connsiteY3" fmla="*/ 330200 h 330200"/>
                <a:gd name="connsiteX4" fmla="*/ 0 w 104091"/>
                <a:gd name="connsiteY4" fmla="*/ 330200 h 330200"/>
                <a:gd name="connsiteX5" fmla="*/ 0 w 104091"/>
                <a:gd name="connsiteY5" fmla="*/ 9708 h 330200"/>
                <a:gd name="connsiteX0" fmla="*/ 0 w 104091"/>
                <a:gd name="connsiteY0" fmla="*/ 9708 h 340536"/>
                <a:gd name="connsiteX1" fmla="*/ 53181 w 104091"/>
                <a:gd name="connsiteY1" fmla="*/ 0 h 340536"/>
                <a:gd name="connsiteX2" fmla="*/ 104091 w 104091"/>
                <a:gd name="connsiteY2" fmla="*/ 9708 h 340536"/>
                <a:gd name="connsiteX3" fmla="*/ 104091 w 104091"/>
                <a:gd name="connsiteY3" fmla="*/ 330200 h 340536"/>
                <a:gd name="connsiteX4" fmla="*/ 46037 w 104091"/>
                <a:gd name="connsiteY4" fmla="*/ 340519 h 340536"/>
                <a:gd name="connsiteX5" fmla="*/ 0 w 104091"/>
                <a:gd name="connsiteY5" fmla="*/ 330200 h 340536"/>
                <a:gd name="connsiteX6" fmla="*/ 0 w 104091"/>
                <a:gd name="connsiteY6" fmla="*/ 9708 h 340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091" h="340536">
                  <a:moveTo>
                    <a:pt x="0" y="9708"/>
                  </a:moveTo>
                  <a:cubicBezTo>
                    <a:pt x="16933" y="9647"/>
                    <a:pt x="36248" y="61"/>
                    <a:pt x="53181" y="0"/>
                  </a:cubicBezTo>
                  <a:lnTo>
                    <a:pt x="104091" y="9708"/>
                  </a:lnTo>
                  <a:lnTo>
                    <a:pt x="104091" y="330200"/>
                  </a:lnTo>
                  <a:cubicBezTo>
                    <a:pt x="84740" y="329671"/>
                    <a:pt x="65388" y="341048"/>
                    <a:pt x="46037" y="340519"/>
                  </a:cubicBezTo>
                  <a:lnTo>
                    <a:pt x="0" y="330200"/>
                  </a:lnTo>
                  <a:lnTo>
                    <a:pt x="0" y="970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4102" name="Group 17"/>
          <p:cNvGrpSpPr>
            <a:grpSpLocks/>
          </p:cNvGrpSpPr>
          <p:nvPr/>
        </p:nvGrpSpPr>
        <p:grpSpPr bwMode="auto">
          <a:xfrm>
            <a:off x="360363" y="157163"/>
            <a:ext cx="1774825" cy="1127125"/>
            <a:chOff x="1143000" y="742950"/>
            <a:chExt cx="3962400" cy="2521527"/>
          </a:xfrm>
        </p:grpSpPr>
        <p:sp>
          <p:nvSpPr>
            <p:cNvPr id="19" name="Cloud 18"/>
            <p:cNvSpPr/>
            <p:nvPr/>
          </p:nvSpPr>
          <p:spPr>
            <a:xfrm>
              <a:off x="1143000" y="742950"/>
              <a:ext cx="3962400" cy="2521527"/>
            </a:xfrm>
            <a:prstGeom prst="cloud">
              <a:avLst/>
            </a:prstGeom>
            <a:solidFill>
              <a:srgbClr val="FFCF37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Cloud 19"/>
            <p:cNvSpPr/>
            <p:nvPr/>
          </p:nvSpPr>
          <p:spPr>
            <a:xfrm>
              <a:off x="1280432" y="830406"/>
              <a:ext cx="3687536" cy="2346614"/>
            </a:xfrm>
            <a:prstGeom prst="cloud">
              <a:avLst/>
            </a:prstGeom>
            <a:solidFill>
              <a:srgbClr val="FFCF37"/>
            </a:solidFill>
            <a:ln w="38100"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3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Title 6"/>
          <p:cNvSpPr txBox="1">
            <a:spLocks/>
          </p:cNvSpPr>
          <p:nvPr/>
        </p:nvSpPr>
        <p:spPr>
          <a:xfrm rot="20980918">
            <a:off x="700081" y="1043697"/>
            <a:ext cx="1297878" cy="383290"/>
          </a:xfrm>
          <a:prstGeom prst="rect">
            <a:avLst/>
          </a:prstGeom>
        </p:spPr>
        <p:txBody>
          <a:bodyPr spcFirstLastPara="1" lIns="68636" tIns="34317" rIns="68636" bIns="34317" anchor="ctr">
            <a:prstTxWarp prst="textArchUp">
              <a:avLst/>
            </a:prstTxWarp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700" b="1" dirty="0" err="1">
                <a:latin typeface="Arial" pitchFamily="34" charset="0"/>
                <a:cs typeface="Arial" pitchFamily="34" charset="0"/>
              </a:rPr>
              <a:t>Chủ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đề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2700" b="1" dirty="0">
                <a:latin typeface="Arial" pitchFamily="34" charset="0"/>
                <a:cs typeface="Arial" pitchFamily="34" charset="0"/>
              </a:rPr>
            </a:br>
            <a:r>
              <a:rPr lang="vi-VN" sz="2700" b="1" dirty="0">
                <a:latin typeface="Arial" pitchFamily="34" charset="0"/>
                <a:cs typeface="Arial" pitchFamily="34" charset="0"/>
              </a:rPr>
              <a:t>9</a:t>
            </a:r>
            <a:endParaRPr lang="en-US" sz="27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313" y="3041650"/>
            <a:ext cx="5921375" cy="208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4"/>
          <p:cNvSpPr txBox="1">
            <a:spLocks noChangeArrowheads="1"/>
          </p:cNvSpPr>
          <p:nvPr/>
        </p:nvSpPr>
        <p:spPr bwMode="auto">
          <a:xfrm>
            <a:off x="647700" y="1562100"/>
            <a:ext cx="7848600" cy="1200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8" tIns="45714" rIns="91428" bIns="45714"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vi-VN" sz="3600" b="1" dirty="0">
                <a:solidFill>
                  <a:srgbClr val="0070C0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CÁC NGÀY TRONG TUẦN</a:t>
            </a:r>
          </a:p>
          <a:p>
            <a:pPr algn="ctr"/>
            <a:r>
              <a:rPr lang="vi-VN" sz="3600" b="1" dirty="0">
                <a:solidFill>
                  <a:srgbClr val="0070C0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(Tiết 1)</a:t>
            </a:r>
          </a:p>
        </p:txBody>
      </p:sp>
      <p:sp>
        <p:nvSpPr>
          <p:cNvPr id="4107" name="TextBox 32"/>
          <p:cNvSpPr txBox="1">
            <a:spLocks noChangeArrowheads="1"/>
          </p:cNvSpPr>
          <p:nvPr/>
        </p:nvSpPr>
        <p:spPr bwMode="auto">
          <a:xfrm>
            <a:off x="647700" y="1031875"/>
            <a:ext cx="7848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3600" b="1" dirty="0" err="1">
                <a:latin typeface="Arial Rounded MT Bold" pitchFamily="34" charset="0"/>
                <a:cs typeface="Arial-Rounded" pitchFamily="34" charset="0"/>
              </a:rPr>
              <a:t>Bài</a:t>
            </a:r>
            <a:r>
              <a:rPr lang="vi-VN" sz="3600" b="1" dirty="0">
                <a:latin typeface="Arial Rounded MT Bold" pitchFamily="34" charset="0"/>
                <a:cs typeface="Arial-Rounded" pitchFamily="34" charset="0"/>
              </a:rPr>
              <a:t> 35</a:t>
            </a:r>
            <a:endParaRPr lang="en-US" sz="3600" b="1" dirty="0">
              <a:latin typeface="Arial Rounded MT Bold" pitchFamily="34" charset="0"/>
              <a:ea typeface="Arial-Rounded" pitchFamily="34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77809" y="229599"/>
            <a:ext cx="6966191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vi-VN" sz="28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THỜI GIAN. GIỜ VÀ LỊCH</a:t>
            </a:r>
            <a:endParaRPr lang="en-US" sz="28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455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Google Shape;1039;p90"/>
          <p:cNvSpPr/>
          <p:nvPr/>
        </p:nvSpPr>
        <p:spPr>
          <a:xfrm rot="10800000" flipH="1">
            <a:off x="3597275" y="1773238"/>
            <a:ext cx="2081213" cy="208121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59" name="Google Shape;1040;p90"/>
          <p:cNvSpPr>
            <a:spLocks noChangeArrowheads="1"/>
          </p:cNvSpPr>
          <p:nvPr/>
        </p:nvSpPr>
        <p:spPr bwMode="auto">
          <a:xfrm>
            <a:off x="6088063" y="1803400"/>
            <a:ext cx="2079625" cy="208121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lIns="91341" tIns="91341" rIns="91341" bIns="91341" anchor="ctr"/>
          <a:lstStyle/>
          <a:p>
            <a:pPr defTabSz="686527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7652" name="Google Shape;1041;p90"/>
          <p:cNvSpPr>
            <a:spLocks noChangeArrowheads="1"/>
          </p:cNvSpPr>
          <p:nvPr/>
        </p:nvSpPr>
        <p:spPr bwMode="auto">
          <a:xfrm>
            <a:off x="1101725" y="1803400"/>
            <a:ext cx="2081213" cy="2081213"/>
          </a:xfrm>
          <a:prstGeom prst="ellipse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341" tIns="91341" rIns="91341" bIns="91341" anchor="ctr"/>
          <a:lstStyle/>
          <a:p>
            <a:pPr>
              <a:buClr>
                <a:srgbClr val="000000"/>
              </a:buClr>
              <a:buFont typeface="Arial" pitchFamily="34" charset="0"/>
              <a:buNone/>
            </a:pPr>
            <a:endParaRPr lang="en-US"/>
          </a:p>
        </p:txBody>
      </p:sp>
      <p:sp>
        <p:nvSpPr>
          <p:cNvPr id="1042" name="Google Shape;1042;p90"/>
          <p:cNvSpPr/>
          <p:nvPr/>
        </p:nvSpPr>
        <p:spPr>
          <a:xfrm>
            <a:off x="812800" y="1498600"/>
            <a:ext cx="2659063" cy="2660650"/>
          </a:xfrm>
          <a:prstGeom prst="blockArc">
            <a:avLst>
              <a:gd name="adj1" fmla="val 10800000"/>
              <a:gd name="adj2" fmla="val 21567105"/>
              <a:gd name="adj3" fmla="val 6316"/>
            </a:avLst>
          </a:prstGeom>
          <a:solidFill>
            <a:schemeClr val="accent1"/>
          </a:solidFill>
          <a:ln>
            <a:noFill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54" name="Google Shape;1043;p90"/>
          <p:cNvSpPr>
            <a:spLocks noGrp="1"/>
          </p:cNvSpPr>
          <p:nvPr>
            <p:ph type="ctrTitle" idx="6"/>
          </p:nvPr>
        </p:nvSpPr>
        <p:spPr>
          <a:xfrm>
            <a:off x="1187450" y="280988"/>
            <a:ext cx="6769100" cy="946150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Font typeface="Quicksand Light"/>
              <a:buNone/>
            </a:pPr>
            <a:r>
              <a:rPr lang="en-US" sz="5400">
                <a:solidFill>
                  <a:srgbClr val="002060"/>
                </a:solidFill>
                <a:latin typeface="Arial-Rounded" pitchFamily="34" charset="0"/>
              </a:rPr>
              <a:t>Dặn dò</a:t>
            </a:r>
          </a:p>
        </p:txBody>
      </p:sp>
      <p:sp>
        <p:nvSpPr>
          <p:cNvPr id="27655" name="Google Shape;1044;p90"/>
          <p:cNvSpPr>
            <a:spLocks noGrp="1"/>
          </p:cNvSpPr>
          <p:nvPr>
            <p:ph type="ctrTitle" idx="3"/>
          </p:nvPr>
        </p:nvSpPr>
        <p:spPr>
          <a:xfrm>
            <a:off x="3702050" y="2098675"/>
            <a:ext cx="1968500" cy="1428750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33140B"/>
              </a:buClr>
            </a:pPr>
            <a:r>
              <a:rPr lang="en-US" sz="280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Thực hành lại các bài tập</a:t>
            </a:r>
          </a:p>
        </p:txBody>
      </p:sp>
      <p:sp>
        <p:nvSpPr>
          <p:cNvPr id="1045" name="Google Shape;1045;p90"/>
          <p:cNvSpPr/>
          <p:nvPr/>
        </p:nvSpPr>
        <p:spPr>
          <a:xfrm rot="10800000" flipH="1">
            <a:off x="3308350" y="1498600"/>
            <a:ext cx="2660650" cy="2660650"/>
          </a:xfrm>
          <a:prstGeom prst="blockArc">
            <a:avLst>
              <a:gd name="adj1" fmla="val 10714166"/>
              <a:gd name="adj2" fmla="val 3315"/>
              <a:gd name="adj3" fmla="val 6140"/>
            </a:avLst>
          </a:prstGeom>
          <a:solidFill>
            <a:schemeClr val="accent1"/>
          </a:solidFill>
          <a:ln>
            <a:noFill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6" name="Google Shape;1046;p90"/>
          <p:cNvSpPr/>
          <p:nvPr/>
        </p:nvSpPr>
        <p:spPr>
          <a:xfrm>
            <a:off x="5797550" y="1498600"/>
            <a:ext cx="2660650" cy="2660650"/>
          </a:xfrm>
          <a:prstGeom prst="blockArc">
            <a:avLst>
              <a:gd name="adj1" fmla="val 10800000"/>
              <a:gd name="adj2" fmla="val 21567105"/>
              <a:gd name="adj3" fmla="val 6316"/>
            </a:avLst>
          </a:prstGeom>
          <a:solidFill>
            <a:schemeClr val="accent1"/>
          </a:solidFill>
          <a:ln>
            <a:noFill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58" name="Google Shape;1049;p90"/>
          <p:cNvSpPr>
            <a:spLocks noGrp="1"/>
          </p:cNvSpPr>
          <p:nvPr>
            <p:ph type="ctrTitle"/>
          </p:nvPr>
        </p:nvSpPr>
        <p:spPr>
          <a:xfrm>
            <a:off x="1247775" y="2465388"/>
            <a:ext cx="1789113" cy="995362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33140B"/>
              </a:buClr>
            </a:pPr>
            <a:r>
              <a:rPr lang="en-US" sz="280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Xem lại nội dung bài đã học</a:t>
            </a:r>
          </a:p>
        </p:txBody>
      </p:sp>
      <p:sp>
        <p:nvSpPr>
          <p:cNvPr id="27659" name="Google Shape;1051;p90"/>
          <p:cNvSpPr>
            <a:spLocks noGrp="1"/>
          </p:cNvSpPr>
          <p:nvPr>
            <p:ph type="ctrTitle" idx="5"/>
          </p:nvPr>
        </p:nvSpPr>
        <p:spPr>
          <a:xfrm>
            <a:off x="5937250" y="2228850"/>
            <a:ext cx="2381250" cy="993775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33140B"/>
              </a:buClr>
            </a:pP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Xem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trước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 </a:t>
            </a:r>
            <a:br>
              <a:rPr lang="en-US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</a:b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bài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 </a:t>
            </a:r>
            <a:r>
              <a:rPr lang="vi-VN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35</a:t>
            </a:r>
            <a:r>
              <a:rPr lang="vi-VN" sz="2800" dirty="0">
                <a:solidFill>
                  <a:srgbClr val="002060"/>
                </a:solidFill>
                <a:latin typeface="Arial" pitchFamily="34" charset="0"/>
                <a:ea typeface="Luckiest Guy"/>
                <a:cs typeface="Arial" pitchFamily="34" charset="0"/>
                <a:sym typeface="Quicksand Light"/>
              </a:rPr>
              <a:t>(Tiết 2)</a:t>
            </a:r>
            <a:endParaRPr lang="en-US" sz="2800" dirty="0">
              <a:solidFill>
                <a:srgbClr val="002060"/>
              </a:solidFill>
              <a:latin typeface="Arial-Rounded" pitchFamily="34" charset="0"/>
              <a:ea typeface="Luckiest Guy"/>
              <a:cs typeface="Luckiest Guy"/>
              <a:sym typeface="Quicksand Light"/>
            </a:endParaRPr>
          </a:p>
        </p:txBody>
      </p:sp>
      <p:pic>
        <p:nvPicPr>
          <p:cNvPr id="2766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82" t="28300" r="19592" b="36795"/>
          <a:stretch>
            <a:fillRect/>
          </a:stretch>
        </p:blipFill>
        <p:spPr bwMode="auto">
          <a:xfrm>
            <a:off x="1023938" y="3778250"/>
            <a:ext cx="2166937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1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442" t="3790" r="4218" b="70509"/>
          <a:stretch>
            <a:fillRect/>
          </a:stretch>
        </p:blipFill>
        <p:spPr bwMode="auto">
          <a:xfrm>
            <a:off x="5381625" y="1143000"/>
            <a:ext cx="1173163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2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82" t="67119" r="19424" b="10170"/>
          <a:stretch>
            <a:fillRect/>
          </a:stretch>
        </p:blipFill>
        <p:spPr bwMode="auto">
          <a:xfrm>
            <a:off x="3467100" y="4184650"/>
            <a:ext cx="23304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3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0" t="5128" r="56093" b="72638"/>
          <a:stretch>
            <a:fillRect/>
          </a:stretch>
        </p:blipFill>
        <p:spPr bwMode="auto">
          <a:xfrm>
            <a:off x="1192213" y="695325"/>
            <a:ext cx="16478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4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92" t="28300" r="22482" b="36795"/>
          <a:stretch>
            <a:fillRect/>
          </a:stretch>
        </p:blipFill>
        <p:spPr bwMode="auto">
          <a:xfrm>
            <a:off x="6072188" y="3778250"/>
            <a:ext cx="2166937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3803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2377</TotalTime>
  <Words>35</Words>
  <Application>Microsoft Office PowerPoint</Application>
  <PresentationFormat>On-screen Show (16:9)</PresentationFormat>
  <Paragraphs>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Arial</vt:lpstr>
      <vt:lpstr>Arial Rounded MT Bold</vt:lpstr>
      <vt:lpstr>Arial-Rounded</vt:lpstr>
      <vt:lpstr>Calibri</vt:lpstr>
      <vt:lpstr>Fira Sans Condensed Medium</vt:lpstr>
      <vt:lpstr>Luckiest Guy</vt:lpstr>
      <vt:lpstr>Quicksand</vt:lpstr>
      <vt:lpstr>Quicksand Light</vt:lpstr>
      <vt:lpstr>Times New Roman</vt:lpstr>
      <vt:lpstr>Office Theme</vt:lpstr>
      <vt:lpstr>PowerPoint Presentation</vt:lpstr>
      <vt:lpstr>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</dc:title>
  <dc:creator>PC</dc:creator>
  <cp:lastModifiedBy>Admin</cp:lastModifiedBy>
  <cp:revision>380</cp:revision>
  <dcterms:created xsi:type="dcterms:W3CDTF">2021-01-09T02:19:28Z</dcterms:created>
  <dcterms:modified xsi:type="dcterms:W3CDTF">2025-05-11T14:33:13Z</dcterms:modified>
</cp:coreProperties>
</file>