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7" r:id="rId2"/>
    <p:sldId id="298" r:id="rId3"/>
    <p:sldId id="310" r:id="rId4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3D"/>
    <a:srgbClr val="D8CAFE"/>
    <a:srgbClr val="DDCBFD"/>
    <a:srgbClr val="C7AAFC"/>
    <a:srgbClr val="AA28E4"/>
    <a:srgbClr val="FFFBAF"/>
    <a:srgbClr val="B7ECFF"/>
    <a:srgbClr val="8FE2FF"/>
    <a:srgbClr val="1DC4FF"/>
    <a:srgbClr val="95D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làm</a:t>
            </a:r>
            <a:r>
              <a:rPr lang="en-US" baseline="0"/>
              <a:t> mẫu xe vàng cho hs quan sát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74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1036;g6c6532119b_0_8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Google Shape;1037;g6c6532119b_0_80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sz="1100">
              <a:solidFill>
                <a:srgbClr val="00000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66;p21"/>
          <p:cNvSpPr/>
          <p:nvPr/>
        </p:nvSpPr>
        <p:spPr>
          <a:xfrm>
            <a:off x="8732838" y="758825"/>
            <a:ext cx="1198562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267;p21"/>
          <p:cNvSpPr>
            <a:spLocks/>
          </p:cNvSpPr>
          <p:nvPr/>
        </p:nvSpPr>
        <p:spPr bwMode="auto">
          <a:xfrm>
            <a:off x="8318500" y="1033463"/>
            <a:ext cx="1200150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1" name="Google Shape;268;p21"/>
          <p:cNvSpPr>
            <a:spLocks/>
          </p:cNvSpPr>
          <p:nvPr/>
        </p:nvSpPr>
        <p:spPr bwMode="auto">
          <a:xfrm rot="7641468">
            <a:off x="8214519" y="499269"/>
            <a:ext cx="260350" cy="227012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2" name="Google Shape;269;p21"/>
          <p:cNvSpPr>
            <a:spLocks/>
          </p:cNvSpPr>
          <p:nvPr/>
        </p:nvSpPr>
        <p:spPr bwMode="auto">
          <a:xfrm rot="2700000">
            <a:off x="528638" y="4695825"/>
            <a:ext cx="314325" cy="130175"/>
          </a:xfrm>
          <a:custGeom>
            <a:avLst/>
            <a:gdLst>
              <a:gd name="T0" fmla="*/ 2147483647 w 12588"/>
              <a:gd name="T1" fmla="*/ 0 h 5184"/>
              <a:gd name="T2" fmla="*/ 0 w 12588"/>
              <a:gd name="T3" fmla="*/ 2147483647 h 5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3" name="Google Shape;270;p21"/>
          <p:cNvSpPr>
            <a:spLocks/>
          </p:cNvSpPr>
          <p:nvPr/>
        </p:nvSpPr>
        <p:spPr bwMode="auto">
          <a:xfrm>
            <a:off x="-134938" y="4291013"/>
            <a:ext cx="1200151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4" name="Google Shape;271;p21"/>
          <p:cNvSpPr/>
          <p:nvPr/>
        </p:nvSpPr>
        <p:spPr>
          <a:xfrm rot="7641468">
            <a:off x="151607" y="3898106"/>
            <a:ext cx="260350" cy="227013"/>
          </a:xfrm>
          <a:custGeom>
            <a:avLst/>
            <a:gdLst/>
            <a:ahLst/>
            <a:cxnLst/>
            <a:rect l="l" t="t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72;p21"/>
          <p:cNvSpPr/>
          <p:nvPr/>
        </p:nvSpPr>
        <p:spPr>
          <a:xfrm>
            <a:off x="8237538" y="4603750"/>
            <a:ext cx="1200150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Google Shape;273;p21"/>
          <p:cNvSpPr>
            <a:spLocks/>
          </p:cNvSpPr>
          <p:nvPr/>
        </p:nvSpPr>
        <p:spPr bwMode="auto">
          <a:xfrm rot="7641468">
            <a:off x="335756" y="988219"/>
            <a:ext cx="258763" cy="225425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7" name="Google Shape;274;p21"/>
          <p:cNvSpPr/>
          <p:nvPr/>
        </p:nvSpPr>
        <p:spPr>
          <a:xfrm rot="2700000">
            <a:off x="-134938" y="688975"/>
            <a:ext cx="314325" cy="130176"/>
          </a:xfrm>
          <a:custGeom>
            <a:avLst/>
            <a:gdLst/>
            <a:ahLst/>
            <a:cxnLst/>
            <a:rect l="l" t="t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75;p21"/>
          <p:cNvSpPr>
            <a:spLocks/>
          </p:cNvSpPr>
          <p:nvPr/>
        </p:nvSpPr>
        <p:spPr bwMode="auto">
          <a:xfrm>
            <a:off x="7867650" y="4291013"/>
            <a:ext cx="307975" cy="306387"/>
          </a:xfrm>
          <a:custGeom>
            <a:avLst/>
            <a:gdLst>
              <a:gd name="T0" fmla="*/ 2147483647 w 23325"/>
              <a:gd name="T1" fmla="*/ 2147483647 h 23325"/>
              <a:gd name="T2" fmla="*/ 2147483647 w 23325"/>
              <a:gd name="T3" fmla="*/ 2147483647 h 23325"/>
              <a:gd name="T4" fmla="*/ 2147483647 w 23325"/>
              <a:gd name="T5" fmla="*/ 0 h 23325"/>
              <a:gd name="T6" fmla="*/ 2147483647 w 23325"/>
              <a:gd name="T7" fmla="*/ 2147483647 h 233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325" h="23325" fill="none" extrusionOk="0">
                <a:moveTo>
                  <a:pt x="23325" y="9996"/>
                </a:moveTo>
                <a:cubicBezTo>
                  <a:pt x="23325" y="18882"/>
                  <a:pt x="12588" y="23325"/>
                  <a:pt x="6294" y="17031"/>
                </a:cubicBezTo>
                <a:cubicBezTo>
                  <a:pt x="0" y="10737"/>
                  <a:pt x="4443" y="0"/>
                  <a:pt x="13329" y="0"/>
                </a:cubicBezTo>
                <a:cubicBezTo>
                  <a:pt x="18882" y="0"/>
                  <a:pt x="23325" y="4443"/>
                  <a:pt x="23325" y="9996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370229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259" name="Google Shape;259;p21"/>
          <p:cNvSpPr txBox="1">
            <a:spLocks noGrp="1"/>
          </p:cNvSpPr>
          <p:nvPr>
            <p:ph type="subTitle" idx="1"/>
          </p:nvPr>
        </p:nvSpPr>
        <p:spPr>
          <a:xfrm>
            <a:off x="1194240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0" name="Google Shape;260;p21"/>
          <p:cNvSpPr txBox="1">
            <a:spLocks noGrp="1"/>
          </p:cNvSpPr>
          <p:nvPr>
            <p:ph type="subTitle" idx="2"/>
          </p:nvPr>
        </p:nvSpPr>
        <p:spPr>
          <a:xfrm>
            <a:off x="3756402" y="1806728"/>
            <a:ext cx="1743600" cy="1112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1" name="Google Shape;261;p21"/>
          <p:cNvSpPr txBox="1">
            <a:spLocks noGrp="1"/>
          </p:cNvSpPr>
          <p:nvPr>
            <p:ph type="ctrTitle"/>
          </p:nvPr>
        </p:nvSpPr>
        <p:spPr>
          <a:xfrm>
            <a:off x="80050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2" name="Google Shape;262;p21"/>
          <p:cNvSpPr txBox="1">
            <a:spLocks noGrp="1"/>
          </p:cNvSpPr>
          <p:nvPr>
            <p:ph type="ctrTitle" idx="3"/>
          </p:nvPr>
        </p:nvSpPr>
        <p:spPr>
          <a:xfrm>
            <a:off x="3325529" y="2765636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3" name="Google Shape;263;p21"/>
          <p:cNvSpPr txBox="1">
            <a:spLocks noGrp="1"/>
          </p:cNvSpPr>
          <p:nvPr>
            <p:ph type="subTitle" idx="4"/>
          </p:nvPr>
        </p:nvSpPr>
        <p:spPr>
          <a:xfrm>
            <a:off x="6250641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4" name="Google Shape;264;p21"/>
          <p:cNvSpPr txBox="1">
            <a:spLocks noGrp="1"/>
          </p:cNvSpPr>
          <p:nvPr>
            <p:ph type="ctrTitle" idx="5"/>
          </p:nvPr>
        </p:nvSpPr>
        <p:spPr>
          <a:xfrm>
            <a:off x="585685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5" name="Google Shape;265;p21"/>
          <p:cNvSpPr txBox="1">
            <a:spLocks noGrp="1"/>
          </p:cNvSpPr>
          <p:nvPr>
            <p:ph type="ctrTitle" idx="6"/>
          </p:nvPr>
        </p:nvSpPr>
        <p:spPr>
          <a:xfrm>
            <a:off x="1187550" y="280714"/>
            <a:ext cx="6768900" cy="946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3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213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32354" y="5"/>
            <a:ext cx="9176354" cy="1185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36" tIns="34317" rIns="68636" bIns="34317" anchor="ctr"/>
          <a:lstStyle/>
          <a:p>
            <a:pPr algn="ctr" defTabSz="686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533400" y="784225"/>
            <a:ext cx="8077200" cy="2246313"/>
            <a:chOff x="708819" y="914400"/>
            <a:chExt cx="10744200" cy="2995591"/>
          </a:xfrm>
        </p:grpSpPr>
        <p:grpSp>
          <p:nvGrpSpPr>
            <p:cNvPr id="4114" name="Group 10"/>
            <p:cNvGrpSpPr>
              <a:grpSpLocks/>
            </p:cNvGrpSpPr>
            <p:nvPr/>
          </p:nvGrpSpPr>
          <p:grpSpPr bwMode="auto"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82"/>
                <a:ext cx="10744200" cy="1676368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0860" y="514681"/>
                <a:ext cx="10440119" cy="13716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826" y="914400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8715" y="1428838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066" y="1073178"/>
              <a:ext cx="105584" cy="453043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102" name="Group 17"/>
          <p:cNvGrpSpPr>
            <a:grpSpLocks/>
          </p:cNvGrpSpPr>
          <p:nvPr/>
        </p:nvGrpSpPr>
        <p:grpSpPr bwMode="auto">
          <a:xfrm>
            <a:off x="360363" y="157163"/>
            <a:ext cx="1774825" cy="1127125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3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itle 6"/>
          <p:cNvSpPr txBox="1">
            <a:spLocks/>
          </p:cNvSpPr>
          <p:nvPr/>
        </p:nvSpPr>
        <p:spPr>
          <a:xfrm rot="20980918">
            <a:off x="700081" y="1043697"/>
            <a:ext cx="1297878" cy="383290"/>
          </a:xfrm>
          <a:prstGeom prst="rect">
            <a:avLst/>
          </a:prstGeom>
        </p:spPr>
        <p:txBody>
          <a:bodyPr spcFirstLastPara="1" lIns="68636" tIns="34317" rIns="68636" bIns="34317" anchor="ctr">
            <a:prstTxWarp prst="textArchUp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7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>
                <a:latin typeface="Arial" pitchFamily="34" charset="0"/>
                <a:cs typeface="Arial" pitchFamily="34" charset="0"/>
              </a:rPr>
            </a:br>
            <a:r>
              <a:rPr lang="vi-VN" sz="2700" b="1" dirty="0">
                <a:latin typeface="Arial" pitchFamily="34" charset="0"/>
                <a:cs typeface="Arial" pitchFamily="34" charset="0"/>
              </a:rPr>
              <a:t>9</a:t>
            </a: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041650"/>
            <a:ext cx="5921375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47700" y="1562100"/>
            <a:ext cx="78486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THỰC HÀNH XEM LỊCH VÀ GIỜ</a:t>
            </a:r>
          </a:p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(Tiết 1)</a:t>
            </a:r>
          </a:p>
        </p:txBody>
      </p:sp>
      <p:sp>
        <p:nvSpPr>
          <p:cNvPr id="4107" name="TextBox 32"/>
          <p:cNvSpPr txBox="1">
            <a:spLocks noChangeArrowheads="1"/>
          </p:cNvSpPr>
          <p:nvPr/>
        </p:nvSpPr>
        <p:spPr bwMode="auto">
          <a:xfrm>
            <a:off x="647700" y="1031875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 b="1" dirty="0" err="1">
                <a:latin typeface="Arial Rounded MT Bold" pitchFamily="34" charset="0"/>
                <a:cs typeface="Arial-Rounded" pitchFamily="34" charset="0"/>
              </a:rPr>
              <a:t>Bài</a:t>
            </a:r>
            <a:r>
              <a:rPr lang="vi-VN" sz="3600" b="1" dirty="0">
                <a:latin typeface="Arial Rounded MT Bold" pitchFamily="34" charset="0"/>
                <a:cs typeface="Arial-Rounded" pitchFamily="34" charset="0"/>
              </a:rPr>
              <a:t> 36</a:t>
            </a:r>
            <a:endParaRPr lang="en-US" sz="3600" b="1" dirty="0"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7809" y="229599"/>
            <a:ext cx="696619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THỜI GIAN. GIỜ VÀ LỊCH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49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29" t="37761" r="39678" b="34115"/>
          <a:stretch/>
        </p:blipFill>
        <p:spPr bwMode="auto">
          <a:xfrm>
            <a:off x="3997399" y="566058"/>
            <a:ext cx="5146603" cy="3449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itle 4"/>
          <p:cNvSpPr txBox="1">
            <a:spLocks/>
          </p:cNvSpPr>
          <p:nvPr/>
        </p:nvSpPr>
        <p:spPr>
          <a:xfrm>
            <a:off x="-21035" y="4504305"/>
            <a:ext cx="9165035" cy="639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vi-VN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biết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ngày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19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là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thứ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mấy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tuần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pic>
        <p:nvPicPr>
          <p:cNvPr id="4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345" y="710285"/>
            <a:ext cx="1133475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4984174" y="949833"/>
            <a:ext cx="9020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800602" y="1583679"/>
            <a:ext cx="1195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Arial" pitchFamily="34" charset="0"/>
                <a:ea typeface="Arial-Rounded" pitchFamily="34" charset="0"/>
                <a:cs typeface="Arial" pitchFamily="34" charset="0"/>
              </a:rPr>
              <a:t>Thứ bảy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862948" y="737308"/>
            <a:ext cx="10963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latin typeface="Arial" pitchFamily="34" charset="0"/>
                <a:cs typeface="Arial" pitchFamily="34" charset="0"/>
              </a:rPr>
              <a:t>Tháng 5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836478" y="719918"/>
            <a:ext cx="1195811" cy="1274763"/>
            <a:chOff x="623453" y="1016019"/>
            <a:chExt cx="1195811" cy="1274763"/>
          </a:xfrm>
        </p:grpSpPr>
        <p:pic>
          <p:nvPicPr>
            <p:cNvPr id="38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196" y="1016019"/>
              <a:ext cx="1133475" cy="1274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9" name="TextBox 38"/>
            <p:cNvSpPr txBox="1"/>
            <p:nvPr/>
          </p:nvSpPr>
          <p:spPr>
            <a:xfrm>
              <a:off x="807027" y="1255566"/>
              <a:ext cx="9020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>
                  <a:latin typeface="Arial" pitchFamily="34" charset="0"/>
                  <a:cs typeface="Arial" pitchFamily="34" charset="0"/>
                </a:rPr>
                <a:t>18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3453" y="1889413"/>
              <a:ext cx="11958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Thứ sáu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85800" y="1043042"/>
              <a:ext cx="10963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latin typeface="Arial" pitchFamily="34" charset="0"/>
                  <a:cs typeface="Arial" pitchFamily="34" charset="0"/>
                </a:rPr>
                <a:t>Tháng 5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836478" y="708662"/>
            <a:ext cx="1195811" cy="1274763"/>
            <a:chOff x="623453" y="1016019"/>
            <a:chExt cx="1195811" cy="1274763"/>
          </a:xfrm>
        </p:grpSpPr>
        <p:pic>
          <p:nvPicPr>
            <p:cNvPr id="33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196" y="1016019"/>
              <a:ext cx="1133475" cy="1274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4" name="TextBox 33"/>
            <p:cNvSpPr txBox="1"/>
            <p:nvPr/>
          </p:nvSpPr>
          <p:spPr>
            <a:xfrm>
              <a:off x="807027" y="1255566"/>
              <a:ext cx="9020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>
                  <a:latin typeface="Arial" pitchFamily="34" charset="0"/>
                  <a:cs typeface="Arial" pitchFamily="34" charset="0"/>
                </a:rPr>
                <a:t>17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23453" y="1889413"/>
              <a:ext cx="11958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Thứ năm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85800" y="1043042"/>
              <a:ext cx="10963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latin typeface="Arial" pitchFamily="34" charset="0"/>
                  <a:cs typeface="Arial" pitchFamily="34" charset="0"/>
                </a:rPr>
                <a:t>Tháng 5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867646" y="721691"/>
            <a:ext cx="1133475" cy="1274763"/>
            <a:chOff x="677196" y="1016019"/>
            <a:chExt cx="1133475" cy="1274763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196" y="1016019"/>
              <a:ext cx="1133475" cy="1274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807027" y="1255566"/>
              <a:ext cx="9020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>
                  <a:latin typeface="Arial" pitchFamily="34" charset="0"/>
                  <a:cs typeface="Arial" pitchFamily="34" charset="0"/>
                </a:rPr>
                <a:t>16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48146" y="1889413"/>
              <a:ext cx="9966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Thứ tư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5800" y="1043042"/>
              <a:ext cx="10963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latin typeface="Arial" pitchFamily="34" charset="0"/>
                  <a:cs typeface="Arial" pitchFamily="34" charset="0"/>
                </a:rPr>
                <a:t>Tháng 5</a:t>
              </a:r>
            </a:p>
          </p:txBody>
        </p:sp>
      </p:grp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339" y="578759"/>
            <a:ext cx="2206625" cy="342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itle 4"/>
          <p:cNvSpPr txBox="1">
            <a:spLocks/>
          </p:cNvSpPr>
          <p:nvPr/>
        </p:nvSpPr>
        <p:spPr>
          <a:xfrm>
            <a:off x="-1" y="3841839"/>
            <a:ext cx="9144001" cy="6391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a) Mai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đã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xé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bao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nhiêu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tờ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32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lịch</a:t>
            </a:r>
            <a:r>
              <a:rPr lang="en-US" sz="32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grpSp>
        <p:nvGrpSpPr>
          <p:cNvPr id="31" name="Group 76"/>
          <p:cNvGrpSpPr>
            <a:grpSpLocks/>
          </p:cNvGrpSpPr>
          <p:nvPr/>
        </p:nvGrpSpPr>
        <p:grpSpPr bwMode="auto">
          <a:xfrm>
            <a:off x="147638" y="144463"/>
            <a:ext cx="8824912" cy="533400"/>
            <a:chOff x="147637" y="96837"/>
            <a:chExt cx="8824479" cy="533400"/>
          </a:xfrm>
        </p:grpSpPr>
        <p:sp>
          <p:nvSpPr>
            <p:cNvPr id="42" name="Title 4"/>
            <p:cNvSpPr txBox="1">
              <a:spLocks/>
            </p:cNvSpPr>
            <p:nvPr/>
          </p:nvSpPr>
          <p:spPr bwMode="auto">
            <a:xfrm>
              <a:off x="679350" y="150050"/>
              <a:ext cx="8292766" cy="42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Quan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sát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tranh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rồi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vi-VN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trả lời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: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147637" y="96837"/>
              <a:ext cx="533400" cy="533400"/>
            </a:xfrm>
            <a:prstGeom prst="ellipse">
              <a:avLst/>
            </a:prstGeom>
            <a:solidFill>
              <a:srgbClr val="00A1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8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3</a:t>
              </a:r>
              <a:endParaRPr lang="en-US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554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6.17284E-7 L -0.4776 0.0061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889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46914E-7 L -0.32483 0.0015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0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46914E-7 L -0.1776 -0.0006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89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90"/>
          <p:cNvSpPr/>
          <p:nvPr/>
        </p:nvSpPr>
        <p:spPr>
          <a:xfrm rot="10800000" flipH="1">
            <a:off x="3597275" y="1773238"/>
            <a:ext cx="2081213" cy="20812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9" name="Google Shape;1040;p90"/>
          <p:cNvSpPr>
            <a:spLocks noChangeArrowheads="1"/>
          </p:cNvSpPr>
          <p:nvPr/>
        </p:nvSpPr>
        <p:spPr bwMode="auto">
          <a:xfrm>
            <a:off x="6088063" y="1803400"/>
            <a:ext cx="2079625" cy="20812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91341" tIns="91341" rIns="91341" bIns="91341" anchor="ctr"/>
          <a:lstStyle/>
          <a:p>
            <a:pPr defTabSz="686527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7652" name="Google Shape;1041;p90"/>
          <p:cNvSpPr>
            <a:spLocks noChangeArrowheads="1"/>
          </p:cNvSpPr>
          <p:nvPr/>
        </p:nvSpPr>
        <p:spPr bwMode="auto">
          <a:xfrm>
            <a:off x="1101725" y="1803400"/>
            <a:ext cx="2081213" cy="2081213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341" tIns="91341" rIns="91341" bIns="91341" anchor="ctr"/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en-US"/>
          </a:p>
        </p:txBody>
      </p:sp>
      <p:sp>
        <p:nvSpPr>
          <p:cNvPr id="1042" name="Google Shape;1042;p90"/>
          <p:cNvSpPr/>
          <p:nvPr/>
        </p:nvSpPr>
        <p:spPr>
          <a:xfrm>
            <a:off x="812800" y="1498600"/>
            <a:ext cx="2659063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4" name="Google Shape;1043;p90"/>
          <p:cNvSpPr>
            <a:spLocks noGrp="1"/>
          </p:cNvSpPr>
          <p:nvPr>
            <p:ph type="ctrTitle" idx="6"/>
          </p:nvPr>
        </p:nvSpPr>
        <p:spPr>
          <a:xfrm>
            <a:off x="1187450" y="280988"/>
            <a:ext cx="6769100" cy="9461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Font typeface="Quicksand Light"/>
              <a:buNone/>
            </a:pPr>
            <a:r>
              <a:rPr lang="en-US" sz="5400">
                <a:solidFill>
                  <a:srgbClr val="002060"/>
                </a:solidFill>
                <a:latin typeface="Arial-Rounded" pitchFamily="34" charset="0"/>
              </a:rPr>
              <a:t>Dặn dò</a:t>
            </a:r>
          </a:p>
        </p:txBody>
      </p:sp>
      <p:sp>
        <p:nvSpPr>
          <p:cNvPr id="27655" name="Google Shape;1044;p90"/>
          <p:cNvSpPr>
            <a:spLocks noGrp="1"/>
          </p:cNvSpPr>
          <p:nvPr>
            <p:ph type="ctrTitle" idx="3"/>
          </p:nvPr>
        </p:nvSpPr>
        <p:spPr>
          <a:xfrm>
            <a:off x="3702050" y="2098675"/>
            <a:ext cx="1968500" cy="14287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Thực hành lại các bài tập</a:t>
            </a:r>
          </a:p>
        </p:txBody>
      </p:sp>
      <p:sp>
        <p:nvSpPr>
          <p:cNvPr id="1045" name="Google Shape;1045;p90"/>
          <p:cNvSpPr/>
          <p:nvPr/>
        </p:nvSpPr>
        <p:spPr>
          <a:xfrm rot="10800000" flipH="1">
            <a:off x="3308350" y="1498600"/>
            <a:ext cx="2660650" cy="2660650"/>
          </a:xfrm>
          <a:prstGeom prst="blockArc">
            <a:avLst>
              <a:gd name="adj1" fmla="val 10714166"/>
              <a:gd name="adj2" fmla="val 3315"/>
              <a:gd name="adj3" fmla="val 6140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90"/>
          <p:cNvSpPr/>
          <p:nvPr/>
        </p:nvSpPr>
        <p:spPr>
          <a:xfrm>
            <a:off x="5797550" y="1498600"/>
            <a:ext cx="2660650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8" name="Google Shape;1049;p90"/>
          <p:cNvSpPr>
            <a:spLocks noGrp="1"/>
          </p:cNvSpPr>
          <p:nvPr>
            <p:ph type="ctrTitle"/>
          </p:nvPr>
        </p:nvSpPr>
        <p:spPr>
          <a:xfrm>
            <a:off x="1247775" y="2465388"/>
            <a:ext cx="1789113" cy="9953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 lại nội dung bài đã học</a:t>
            </a:r>
          </a:p>
        </p:txBody>
      </p:sp>
      <p:sp>
        <p:nvSpPr>
          <p:cNvPr id="27659" name="Google Shape;1051;p90"/>
          <p:cNvSpPr>
            <a:spLocks noGrp="1"/>
          </p:cNvSpPr>
          <p:nvPr>
            <p:ph type="ctrTitle" idx="5"/>
          </p:nvPr>
        </p:nvSpPr>
        <p:spPr>
          <a:xfrm>
            <a:off x="5937250" y="2228850"/>
            <a:ext cx="2381250" cy="9937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b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</a:b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36</a:t>
            </a:r>
            <a:r>
              <a:rPr lang="vi-VN" sz="2800" dirty="0">
                <a:solidFill>
                  <a:srgbClr val="002060"/>
                </a:solidFill>
                <a:latin typeface="Arial" pitchFamily="34" charset="0"/>
                <a:ea typeface="Luckiest Guy"/>
                <a:cs typeface="Arial" pitchFamily="34" charset="0"/>
                <a:sym typeface="Quicksand Light"/>
              </a:rPr>
              <a:t>(Tiết 2)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ea typeface="Luckiest Guy"/>
              <a:cs typeface="Luckiest Guy"/>
              <a:sym typeface="Quicksand Light"/>
            </a:endParaRPr>
          </a:p>
        </p:txBody>
      </p:sp>
      <p:pic>
        <p:nvPicPr>
          <p:cNvPr id="2766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28300" r="19592" b="36795"/>
          <a:stretch>
            <a:fillRect/>
          </a:stretch>
        </p:blipFill>
        <p:spPr bwMode="auto">
          <a:xfrm>
            <a:off x="102393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2" t="3790" r="4218" b="70509"/>
          <a:stretch>
            <a:fillRect/>
          </a:stretch>
        </p:blipFill>
        <p:spPr bwMode="auto">
          <a:xfrm>
            <a:off x="5381625" y="1143000"/>
            <a:ext cx="1173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2" t="67119" r="19424" b="10170"/>
          <a:stretch>
            <a:fillRect/>
          </a:stretch>
        </p:blipFill>
        <p:spPr bwMode="auto">
          <a:xfrm>
            <a:off x="3467100" y="4184650"/>
            <a:ext cx="23304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5128" r="56093" b="72638"/>
          <a:stretch>
            <a:fillRect/>
          </a:stretch>
        </p:blipFill>
        <p:spPr bwMode="auto">
          <a:xfrm>
            <a:off x="1192213" y="695325"/>
            <a:ext cx="1647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2" t="28300" r="22482" b="36795"/>
          <a:stretch>
            <a:fillRect/>
          </a:stretch>
        </p:blipFill>
        <p:spPr bwMode="auto">
          <a:xfrm>
            <a:off x="607218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369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2466</TotalTime>
  <Words>100</Words>
  <Application>Microsoft Office PowerPoint</Application>
  <PresentationFormat>On-screen Show (16:9)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Arial Rounded MT Bold</vt:lpstr>
      <vt:lpstr>Arial-Rounded</vt:lpstr>
      <vt:lpstr>Calibri</vt:lpstr>
      <vt:lpstr>Fira Sans Condensed Medium</vt:lpstr>
      <vt:lpstr>Luckiest Guy</vt:lpstr>
      <vt:lpstr>Quicksand</vt:lpstr>
      <vt:lpstr>Quicksand Light</vt:lpstr>
      <vt:lpstr>Times New Roman</vt:lpstr>
      <vt:lpstr>Office Theme</vt:lpstr>
      <vt:lpstr>PowerPoint Presentation</vt:lpstr>
      <vt:lpstr>PowerPoint Presentation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Admin</cp:lastModifiedBy>
  <cp:revision>398</cp:revision>
  <dcterms:created xsi:type="dcterms:W3CDTF">2021-01-09T02:19:28Z</dcterms:created>
  <dcterms:modified xsi:type="dcterms:W3CDTF">2025-05-11T14:34:29Z</dcterms:modified>
</cp:coreProperties>
</file>