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7" r:id="rId2"/>
    <p:sldId id="298" r:id="rId3"/>
    <p:sldId id="309" r:id="rId4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AA7"/>
    <a:srgbClr val="FFE285"/>
    <a:srgbClr val="AFDC7E"/>
    <a:srgbClr val="8BE1FF"/>
    <a:srgbClr val="FCD4F1"/>
    <a:srgbClr val="FAB8E7"/>
    <a:srgbClr val="FAFACA"/>
    <a:srgbClr val="0EBE88"/>
    <a:srgbClr val="16CCB6"/>
    <a:srgbClr val="F3E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75" autoAdjust="0"/>
  </p:normalViewPr>
  <p:slideViewPr>
    <p:cSldViewPr>
      <p:cViewPr varScale="1">
        <p:scale>
          <a:sx n="82" d="100"/>
          <a:sy n="82" d="100"/>
        </p:scale>
        <p:origin x="105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3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1036;g6c6532119b_0_8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Google Shape;1037;g6c6532119b_0_80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sz="1100">
              <a:solidFill>
                <a:srgbClr val="00000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66;p21"/>
          <p:cNvSpPr/>
          <p:nvPr/>
        </p:nvSpPr>
        <p:spPr>
          <a:xfrm>
            <a:off x="8732838" y="758825"/>
            <a:ext cx="1198562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267;p21"/>
          <p:cNvSpPr>
            <a:spLocks/>
          </p:cNvSpPr>
          <p:nvPr/>
        </p:nvSpPr>
        <p:spPr bwMode="auto">
          <a:xfrm>
            <a:off x="8318500" y="1033463"/>
            <a:ext cx="1200150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1" name="Google Shape;268;p21"/>
          <p:cNvSpPr>
            <a:spLocks/>
          </p:cNvSpPr>
          <p:nvPr/>
        </p:nvSpPr>
        <p:spPr bwMode="auto">
          <a:xfrm rot="7641468">
            <a:off x="8214519" y="499269"/>
            <a:ext cx="260350" cy="227012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2" name="Google Shape;269;p21"/>
          <p:cNvSpPr>
            <a:spLocks/>
          </p:cNvSpPr>
          <p:nvPr/>
        </p:nvSpPr>
        <p:spPr bwMode="auto">
          <a:xfrm rot="2700000">
            <a:off x="528638" y="4695825"/>
            <a:ext cx="314325" cy="130175"/>
          </a:xfrm>
          <a:custGeom>
            <a:avLst/>
            <a:gdLst>
              <a:gd name="T0" fmla="*/ 2147483647 w 12588"/>
              <a:gd name="T1" fmla="*/ 0 h 5184"/>
              <a:gd name="T2" fmla="*/ 0 w 12588"/>
              <a:gd name="T3" fmla="*/ 2147483647 h 5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3" name="Google Shape;270;p21"/>
          <p:cNvSpPr>
            <a:spLocks/>
          </p:cNvSpPr>
          <p:nvPr/>
        </p:nvSpPr>
        <p:spPr bwMode="auto">
          <a:xfrm>
            <a:off x="-134938" y="4291013"/>
            <a:ext cx="1200151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4" name="Google Shape;271;p21"/>
          <p:cNvSpPr/>
          <p:nvPr/>
        </p:nvSpPr>
        <p:spPr>
          <a:xfrm rot="7641468">
            <a:off x="151607" y="3898106"/>
            <a:ext cx="260350" cy="227013"/>
          </a:xfrm>
          <a:custGeom>
            <a:avLst/>
            <a:gdLst/>
            <a:ahLst/>
            <a:cxnLst/>
            <a:rect l="l" t="t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72;p21"/>
          <p:cNvSpPr/>
          <p:nvPr/>
        </p:nvSpPr>
        <p:spPr>
          <a:xfrm>
            <a:off x="8237538" y="4603750"/>
            <a:ext cx="1200150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Google Shape;273;p21"/>
          <p:cNvSpPr>
            <a:spLocks/>
          </p:cNvSpPr>
          <p:nvPr/>
        </p:nvSpPr>
        <p:spPr bwMode="auto">
          <a:xfrm rot="7641468">
            <a:off x="335756" y="988219"/>
            <a:ext cx="258763" cy="225425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7" name="Google Shape;274;p21"/>
          <p:cNvSpPr/>
          <p:nvPr/>
        </p:nvSpPr>
        <p:spPr>
          <a:xfrm rot="2700000">
            <a:off x="-134938" y="688975"/>
            <a:ext cx="314325" cy="130176"/>
          </a:xfrm>
          <a:custGeom>
            <a:avLst/>
            <a:gdLst/>
            <a:ahLst/>
            <a:cxnLst/>
            <a:rect l="l" t="t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75;p21"/>
          <p:cNvSpPr>
            <a:spLocks/>
          </p:cNvSpPr>
          <p:nvPr/>
        </p:nvSpPr>
        <p:spPr bwMode="auto">
          <a:xfrm>
            <a:off x="7867650" y="4291013"/>
            <a:ext cx="307975" cy="306387"/>
          </a:xfrm>
          <a:custGeom>
            <a:avLst/>
            <a:gdLst>
              <a:gd name="T0" fmla="*/ 2147483647 w 23325"/>
              <a:gd name="T1" fmla="*/ 2147483647 h 23325"/>
              <a:gd name="T2" fmla="*/ 2147483647 w 23325"/>
              <a:gd name="T3" fmla="*/ 2147483647 h 23325"/>
              <a:gd name="T4" fmla="*/ 2147483647 w 23325"/>
              <a:gd name="T5" fmla="*/ 0 h 23325"/>
              <a:gd name="T6" fmla="*/ 2147483647 w 23325"/>
              <a:gd name="T7" fmla="*/ 2147483647 h 23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325" h="23325" fill="none" extrusionOk="0">
                <a:moveTo>
                  <a:pt x="23325" y="9996"/>
                </a:moveTo>
                <a:cubicBezTo>
                  <a:pt x="23325" y="18882"/>
                  <a:pt x="12588" y="23325"/>
                  <a:pt x="6294" y="17031"/>
                </a:cubicBezTo>
                <a:cubicBezTo>
                  <a:pt x="0" y="10737"/>
                  <a:pt x="4443" y="0"/>
                  <a:pt x="13329" y="0"/>
                </a:cubicBezTo>
                <a:cubicBezTo>
                  <a:pt x="18882" y="0"/>
                  <a:pt x="23325" y="4443"/>
                  <a:pt x="23325" y="9996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370229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259" name="Google Shape;259;p21"/>
          <p:cNvSpPr txBox="1">
            <a:spLocks noGrp="1"/>
          </p:cNvSpPr>
          <p:nvPr>
            <p:ph type="subTitle" idx="1"/>
          </p:nvPr>
        </p:nvSpPr>
        <p:spPr>
          <a:xfrm>
            <a:off x="1194240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1"/>
          <p:cNvSpPr txBox="1">
            <a:spLocks noGrp="1"/>
          </p:cNvSpPr>
          <p:nvPr>
            <p:ph type="subTitle" idx="2"/>
          </p:nvPr>
        </p:nvSpPr>
        <p:spPr>
          <a:xfrm>
            <a:off x="3756402" y="1806728"/>
            <a:ext cx="1743600" cy="1112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ctrTitle"/>
          </p:nvPr>
        </p:nvSpPr>
        <p:spPr>
          <a:xfrm>
            <a:off x="80050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ctrTitle" idx="3"/>
          </p:nvPr>
        </p:nvSpPr>
        <p:spPr>
          <a:xfrm>
            <a:off x="3325529" y="276563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4"/>
          </p:nvPr>
        </p:nvSpPr>
        <p:spPr>
          <a:xfrm>
            <a:off x="6250641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ctrTitle" idx="5"/>
          </p:nvPr>
        </p:nvSpPr>
        <p:spPr>
          <a:xfrm>
            <a:off x="585685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5" name="Google Shape;265;p21"/>
          <p:cNvSpPr txBox="1">
            <a:spLocks noGrp="1"/>
          </p:cNvSpPr>
          <p:nvPr>
            <p:ph type="ctrTitle" idx="6"/>
          </p:nvPr>
        </p:nvSpPr>
        <p:spPr>
          <a:xfrm>
            <a:off x="1187550" y="280714"/>
            <a:ext cx="6768900" cy="94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746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4114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02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9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LUYỆN TẬP CHUNG</a:t>
            </a:r>
          </a:p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1)</a:t>
            </a:r>
          </a:p>
        </p:txBody>
      </p:sp>
      <p:sp>
        <p:nvSpPr>
          <p:cNvPr id="4107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37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7809" y="229599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THỜI GIAN. GIỜ VÀ LỊCH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6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0" t="22227" r="26501" b="73048"/>
          <a:stretch/>
        </p:blipFill>
        <p:spPr bwMode="auto">
          <a:xfrm>
            <a:off x="4616585" y="666750"/>
            <a:ext cx="4464863" cy="558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0" t="22227" r="26501" b="47843"/>
          <a:stretch/>
        </p:blipFill>
        <p:spPr bwMode="auto">
          <a:xfrm>
            <a:off x="51698" y="683814"/>
            <a:ext cx="4464863" cy="35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4"/>
          <p:cNvSpPr txBox="1">
            <a:spLocks/>
          </p:cNvSpPr>
          <p:nvPr/>
        </p:nvSpPr>
        <p:spPr>
          <a:xfrm>
            <a:off x="1181804" y="821023"/>
            <a:ext cx="1587986" cy="371287"/>
          </a:xfrm>
          <a:prstGeom prst="rect">
            <a:avLst/>
          </a:prstGeom>
          <a:solidFill>
            <a:srgbClr val="FFEAA7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</a:p>
        </p:txBody>
      </p:sp>
      <p:sp>
        <p:nvSpPr>
          <p:cNvPr id="11" name="Title 4"/>
          <p:cNvSpPr txBox="1">
            <a:spLocks/>
          </p:cNvSpPr>
          <p:nvPr/>
        </p:nvSpPr>
        <p:spPr>
          <a:xfrm>
            <a:off x="2854393" y="821023"/>
            <a:ext cx="1587986" cy="371287"/>
          </a:xfrm>
          <a:prstGeom prst="rect">
            <a:avLst/>
          </a:prstGeom>
          <a:solidFill>
            <a:srgbClr val="FFEAA7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CHIỀU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0" t="51841" r="26501" b="28196"/>
          <a:stretch/>
        </p:blipFill>
        <p:spPr bwMode="auto">
          <a:xfrm>
            <a:off x="4616585" y="1225199"/>
            <a:ext cx="4464863" cy="2360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4"/>
          <p:cNvSpPr txBox="1">
            <a:spLocks/>
          </p:cNvSpPr>
          <p:nvPr/>
        </p:nvSpPr>
        <p:spPr>
          <a:xfrm>
            <a:off x="0" y="4449454"/>
            <a:ext cx="9144000" cy="494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a)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Rô-bốt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chơi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môn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thể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thao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tư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0" y="4534596"/>
            <a:ext cx="9144000" cy="4084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b)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Rô-bốt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chơi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bóng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bàn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0" y="4533452"/>
            <a:ext cx="9144000" cy="4084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c)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Rô-bốt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chơi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môn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thể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thao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giống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hai</a:t>
            </a:r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13" name="Title 4"/>
          <p:cNvSpPr txBox="1">
            <a:spLocks/>
          </p:cNvSpPr>
          <p:nvPr/>
        </p:nvSpPr>
        <p:spPr>
          <a:xfrm>
            <a:off x="5715000" y="806465"/>
            <a:ext cx="1587986" cy="449258"/>
          </a:xfrm>
          <a:prstGeom prst="rect">
            <a:avLst/>
          </a:prstGeom>
          <a:solidFill>
            <a:srgbClr val="FFEAA7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7428533" y="806465"/>
            <a:ext cx="1587986" cy="449258"/>
          </a:xfrm>
          <a:prstGeom prst="rect">
            <a:avLst/>
          </a:prstGeom>
          <a:solidFill>
            <a:srgbClr val="FFEAA7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CHIỀU</a:t>
            </a:r>
          </a:p>
        </p:txBody>
      </p:sp>
      <p:sp>
        <p:nvSpPr>
          <p:cNvPr id="16" name="Title 4"/>
          <p:cNvSpPr txBox="1">
            <a:spLocks/>
          </p:cNvSpPr>
          <p:nvPr/>
        </p:nvSpPr>
        <p:spPr>
          <a:xfrm>
            <a:off x="188856" y="1445815"/>
            <a:ext cx="877181" cy="371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18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hai</a:t>
            </a:r>
            <a:endParaRPr lang="en-US" sz="1800" b="1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7" name="Title 4"/>
          <p:cNvSpPr txBox="1">
            <a:spLocks/>
          </p:cNvSpPr>
          <p:nvPr/>
        </p:nvSpPr>
        <p:spPr>
          <a:xfrm>
            <a:off x="188857" y="2141328"/>
            <a:ext cx="835408" cy="371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 ba</a:t>
            </a:r>
          </a:p>
        </p:txBody>
      </p:sp>
      <p:sp>
        <p:nvSpPr>
          <p:cNvPr id="18" name="Title 4"/>
          <p:cNvSpPr txBox="1">
            <a:spLocks/>
          </p:cNvSpPr>
          <p:nvPr/>
        </p:nvSpPr>
        <p:spPr>
          <a:xfrm>
            <a:off x="188857" y="2905421"/>
            <a:ext cx="835408" cy="371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18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tư</a:t>
            </a:r>
            <a:endParaRPr lang="en-US" sz="1800" b="1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9" name="Title 4"/>
          <p:cNvSpPr txBox="1">
            <a:spLocks/>
          </p:cNvSpPr>
          <p:nvPr/>
        </p:nvSpPr>
        <p:spPr>
          <a:xfrm>
            <a:off x="209681" y="3512630"/>
            <a:ext cx="805493" cy="657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18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năm</a:t>
            </a:r>
            <a:endParaRPr lang="en-US" sz="1800" b="1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0" name="Title 4"/>
          <p:cNvSpPr txBox="1">
            <a:spLocks/>
          </p:cNvSpPr>
          <p:nvPr/>
        </p:nvSpPr>
        <p:spPr>
          <a:xfrm>
            <a:off x="4754425" y="1334183"/>
            <a:ext cx="835408" cy="597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18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sáu</a:t>
            </a:r>
            <a:endParaRPr lang="en-US" sz="1800" b="1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1" name="Title 4"/>
          <p:cNvSpPr txBox="1">
            <a:spLocks/>
          </p:cNvSpPr>
          <p:nvPr/>
        </p:nvSpPr>
        <p:spPr>
          <a:xfrm>
            <a:off x="4754425" y="2067412"/>
            <a:ext cx="835408" cy="657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 bảy</a:t>
            </a:r>
          </a:p>
        </p:txBody>
      </p:sp>
      <p:sp>
        <p:nvSpPr>
          <p:cNvPr id="22" name="Title 4"/>
          <p:cNvSpPr txBox="1">
            <a:spLocks/>
          </p:cNvSpPr>
          <p:nvPr/>
        </p:nvSpPr>
        <p:spPr>
          <a:xfrm>
            <a:off x="4754425" y="2819492"/>
            <a:ext cx="835408" cy="5979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Chủ</a:t>
            </a:r>
            <a:r>
              <a:rPr lang="en-US" sz="1800" b="1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1800" b="1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nhật</a:t>
            </a:r>
            <a:endParaRPr lang="en-US" sz="1800" b="1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23" name="Group 76"/>
          <p:cNvGrpSpPr>
            <a:grpSpLocks/>
          </p:cNvGrpSpPr>
          <p:nvPr/>
        </p:nvGrpSpPr>
        <p:grpSpPr bwMode="auto">
          <a:xfrm>
            <a:off x="122817" y="119642"/>
            <a:ext cx="8824912" cy="533400"/>
            <a:chOff x="147637" y="96837"/>
            <a:chExt cx="8824479" cy="533400"/>
          </a:xfrm>
        </p:grpSpPr>
        <p:sp>
          <p:nvSpPr>
            <p:cNvPr id="24" name="Title 4"/>
            <p:cNvSpPr txBox="1">
              <a:spLocks/>
            </p:cNvSpPr>
            <p:nvPr/>
          </p:nvSpPr>
          <p:spPr bwMode="auto">
            <a:xfrm>
              <a:off x="679350" y="150050"/>
              <a:ext cx="8292766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Lịch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chơi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thể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thao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của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Rô-bốt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trong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một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tuần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: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147637" y="96837"/>
              <a:ext cx="533400" cy="5334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.VnArial" pitchFamily="34" charset="0"/>
                </a:rPr>
                <a:t>3</a:t>
              </a:r>
              <a:endPara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554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90"/>
          <p:cNvSpPr/>
          <p:nvPr/>
        </p:nvSpPr>
        <p:spPr>
          <a:xfrm rot="10800000" flipH="1">
            <a:off x="3597275" y="1773238"/>
            <a:ext cx="2081213" cy="20812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9" name="Google Shape;1040;p90"/>
          <p:cNvSpPr>
            <a:spLocks noChangeArrowheads="1"/>
          </p:cNvSpPr>
          <p:nvPr/>
        </p:nvSpPr>
        <p:spPr bwMode="auto">
          <a:xfrm>
            <a:off x="6088063" y="1803400"/>
            <a:ext cx="2079625" cy="20812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91341" tIns="91341" rIns="91341" bIns="91341" anchor="ctr"/>
          <a:lstStyle/>
          <a:p>
            <a:pPr defTabSz="686527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7652" name="Google Shape;1041;p90"/>
          <p:cNvSpPr>
            <a:spLocks noChangeArrowheads="1"/>
          </p:cNvSpPr>
          <p:nvPr/>
        </p:nvSpPr>
        <p:spPr bwMode="auto">
          <a:xfrm>
            <a:off x="1101725" y="1803400"/>
            <a:ext cx="2081213" cy="2081213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341" tIns="91341" rIns="91341" bIns="91341" anchor="ctr"/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en-US"/>
          </a:p>
        </p:txBody>
      </p:sp>
      <p:sp>
        <p:nvSpPr>
          <p:cNvPr id="1042" name="Google Shape;1042;p90"/>
          <p:cNvSpPr/>
          <p:nvPr/>
        </p:nvSpPr>
        <p:spPr>
          <a:xfrm>
            <a:off x="812800" y="1498600"/>
            <a:ext cx="2659063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4" name="Google Shape;1043;p90"/>
          <p:cNvSpPr>
            <a:spLocks noGrp="1"/>
          </p:cNvSpPr>
          <p:nvPr>
            <p:ph type="ctrTitle" idx="6"/>
          </p:nvPr>
        </p:nvSpPr>
        <p:spPr>
          <a:xfrm>
            <a:off x="1187450" y="280988"/>
            <a:ext cx="6769100" cy="9461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 typeface="Quicksand Light"/>
              <a:buNone/>
            </a:pPr>
            <a:r>
              <a:rPr lang="en-US" sz="5400">
                <a:solidFill>
                  <a:srgbClr val="002060"/>
                </a:solidFill>
                <a:latin typeface="Arial-Rounded" pitchFamily="34" charset="0"/>
              </a:rPr>
              <a:t>Dặn dò</a:t>
            </a:r>
          </a:p>
        </p:txBody>
      </p:sp>
      <p:sp>
        <p:nvSpPr>
          <p:cNvPr id="27655" name="Google Shape;1044;p90"/>
          <p:cNvSpPr>
            <a:spLocks noGrp="1"/>
          </p:cNvSpPr>
          <p:nvPr>
            <p:ph type="ctrTitle" idx="3"/>
          </p:nvPr>
        </p:nvSpPr>
        <p:spPr>
          <a:xfrm>
            <a:off x="3702050" y="2098675"/>
            <a:ext cx="1968500" cy="14287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Thực hành lại các bài tập</a:t>
            </a:r>
          </a:p>
        </p:txBody>
      </p:sp>
      <p:sp>
        <p:nvSpPr>
          <p:cNvPr id="1045" name="Google Shape;1045;p90"/>
          <p:cNvSpPr/>
          <p:nvPr/>
        </p:nvSpPr>
        <p:spPr>
          <a:xfrm rot="10800000" flipH="1">
            <a:off x="3308350" y="1498600"/>
            <a:ext cx="2660650" cy="2660650"/>
          </a:xfrm>
          <a:prstGeom prst="blockArc">
            <a:avLst>
              <a:gd name="adj1" fmla="val 10714166"/>
              <a:gd name="adj2" fmla="val 3315"/>
              <a:gd name="adj3" fmla="val 6140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90"/>
          <p:cNvSpPr/>
          <p:nvPr/>
        </p:nvSpPr>
        <p:spPr>
          <a:xfrm>
            <a:off x="5797550" y="1498600"/>
            <a:ext cx="2660650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8" name="Google Shape;1049;p90"/>
          <p:cNvSpPr>
            <a:spLocks noGrp="1"/>
          </p:cNvSpPr>
          <p:nvPr>
            <p:ph type="ctrTitle"/>
          </p:nvPr>
        </p:nvSpPr>
        <p:spPr>
          <a:xfrm>
            <a:off x="1247775" y="2465388"/>
            <a:ext cx="1789113" cy="9953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 lại nội dung bài đã học</a:t>
            </a:r>
          </a:p>
        </p:txBody>
      </p:sp>
      <p:sp>
        <p:nvSpPr>
          <p:cNvPr id="27659" name="Google Shape;1051;p90"/>
          <p:cNvSpPr>
            <a:spLocks noGrp="1"/>
          </p:cNvSpPr>
          <p:nvPr>
            <p:ph type="ctrTitle" idx="5"/>
          </p:nvPr>
        </p:nvSpPr>
        <p:spPr>
          <a:xfrm>
            <a:off x="5937250" y="2228850"/>
            <a:ext cx="2381250" cy="9937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b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</a:b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37 </a:t>
            </a:r>
            <a:r>
              <a:rPr lang="vi-VN" sz="2800" dirty="0">
                <a:solidFill>
                  <a:srgbClr val="002060"/>
                </a:solidFill>
                <a:latin typeface="Arial" pitchFamily="34" charset="0"/>
                <a:ea typeface="Luckiest Guy"/>
                <a:cs typeface="Arial" pitchFamily="34" charset="0"/>
                <a:sym typeface="Quicksand Light"/>
              </a:rPr>
              <a:t>(Tiết 2)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ea typeface="Luckiest Guy"/>
              <a:cs typeface="Luckiest Guy"/>
              <a:sym typeface="Quicksand Light"/>
            </a:endParaRPr>
          </a:p>
        </p:txBody>
      </p:sp>
      <p:pic>
        <p:nvPicPr>
          <p:cNvPr id="2766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28300" r="19592" b="36795"/>
          <a:stretch>
            <a:fillRect/>
          </a:stretch>
        </p:blipFill>
        <p:spPr bwMode="auto">
          <a:xfrm>
            <a:off x="102393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2" t="3790" r="4218" b="70509"/>
          <a:stretch>
            <a:fillRect/>
          </a:stretch>
        </p:blipFill>
        <p:spPr bwMode="auto">
          <a:xfrm>
            <a:off x="5381625" y="1143000"/>
            <a:ext cx="1173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2" t="67119" r="19424" b="10170"/>
          <a:stretch>
            <a:fillRect/>
          </a:stretch>
        </p:blipFill>
        <p:spPr bwMode="auto">
          <a:xfrm>
            <a:off x="3467100" y="4184650"/>
            <a:ext cx="2330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5128" r="56093" b="72638"/>
          <a:stretch>
            <a:fillRect/>
          </a:stretch>
        </p:blipFill>
        <p:spPr bwMode="auto">
          <a:xfrm>
            <a:off x="1192213" y="695325"/>
            <a:ext cx="1647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2" t="28300" r="22482" b="36795"/>
          <a:stretch>
            <a:fillRect/>
          </a:stretch>
        </p:blipFill>
        <p:spPr bwMode="auto">
          <a:xfrm>
            <a:off x="607218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48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2807</TotalTime>
  <Words>101</Words>
  <Application>Microsoft Office PowerPoint</Application>
  <PresentationFormat>On-screen Show (16:9)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.VnArial</vt:lpstr>
      <vt:lpstr>Arial</vt:lpstr>
      <vt:lpstr>Arial Rounded MT Bold</vt:lpstr>
      <vt:lpstr>Arial-Rounded</vt:lpstr>
      <vt:lpstr>Calibri</vt:lpstr>
      <vt:lpstr>Fira Sans Condensed Medium</vt:lpstr>
      <vt:lpstr>Luckiest Guy</vt:lpstr>
      <vt:lpstr>Quicksand</vt:lpstr>
      <vt:lpstr>Quicksand Light</vt:lpstr>
      <vt:lpstr>Times New Roman</vt:lpstr>
      <vt:lpstr>Office Theme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449</cp:revision>
  <dcterms:created xsi:type="dcterms:W3CDTF">2021-01-09T02:19:28Z</dcterms:created>
  <dcterms:modified xsi:type="dcterms:W3CDTF">2025-05-11T14:38:22Z</dcterms:modified>
</cp:coreProperties>
</file>