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28" r:id="rId2"/>
    <p:sldId id="327" r:id="rId3"/>
    <p:sldId id="335" r:id="rId4"/>
    <p:sldId id="361" r:id="rId5"/>
  </p:sldIdLst>
  <p:sldSz cx="9147175" cy="5145088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C1"/>
    <a:srgbClr val="E2AC00"/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61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0" y="84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 descr="F:\AAA-PDF-SGK\PNG\Bai10-LT2-3.png"/>
          <p:cNvPicPr>
            <a:picLocks noChangeAspect="1" noChangeArrowheads="1"/>
          </p:cNvPicPr>
          <p:nvPr/>
        </p:nvPicPr>
        <p:blipFill>
          <a:blip r:embed="rId3"/>
          <a:srcRect l="49881" r="33411"/>
          <a:stretch>
            <a:fillRect/>
          </a:stretch>
        </p:blipFill>
        <p:spPr bwMode="auto">
          <a:xfrm>
            <a:off x="4615300" y="2293206"/>
            <a:ext cx="1298785" cy="2147888"/>
          </a:xfrm>
          <a:prstGeom prst="rect">
            <a:avLst/>
          </a:prstGeom>
          <a:noFill/>
        </p:spPr>
      </p:pic>
      <p:pic>
        <p:nvPicPr>
          <p:cNvPr id="120" name="Picture 3" descr="F:\AAA-PDF-SGK\PNG\Bai10-LT2-3.png"/>
          <p:cNvPicPr>
            <a:picLocks noChangeAspect="1" noChangeArrowheads="1"/>
          </p:cNvPicPr>
          <p:nvPr/>
        </p:nvPicPr>
        <p:blipFill>
          <a:blip r:embed="rId3"/>
          <a:srcRect l="66351" r="16470"/>
          <a:stretch>
            <a:fillRect/>
          </a:stretch>
        </p:blipFill>
        <p:spPr bwMode="auto">
          <a:xfrm>
            <a:off x="5895377" y="2293206"/>
            <a:ext cx="1335218" cy="2147888"/>
          </a:xfrm>
          <a:prstGeom prst="rect">
            <a:avLst/>
          </a:prstGeom>
          <a:noFill/>
        </p:spPr>
      </p:pic>
      <p:pic>
        <p:nvPicPr>
          <p:cNvPr id="121" name="Picture 3" descr="F:\AAA-PDF-SGK\PNG\Bai10-LT2-3.png"/>
          <p:cNvPicPr>
            <a:picLocks noChangeAspect="1" noChangeArrowheads="1"/>
          </p:cNvPicPr>
          <p:nvPr/>
        </p:nvPicPr>
        <p:blipFill>
          <a:blip r:embed="rId3"/>
          <a:srcRect l="83527"/>
          <a:stretch>
            <a:fillRect/>
          </a:stretch>
        </p:blipFill>
        <p:spPr bwMode="auto">
          <a:xfrm>
            <a:off x="7230440" y="2293206"/>
            <a:ext cx="1280317" cy="2147888"/>
          </a:xfrm>
          <a:prstGeom prst="rect">
            <a:avLst/>
          </a:prstGeom>
          <a:noFill/>
        </p:spPr>
      </p:pic>
      <p:pic>
        <p:nvPicPr>
          <p:cNvPr id="6147" name="Picture 3" descr="F:\AAA-PDF-SGK\PNG\Bai10-LT2-3.png"/>
          <p:cNvPicPr>
            <a:picLocks noChangeAspect="1" noChangeArrowheads="1"/>
          </p:cNvPicPr>
          <p:nvPr/>
        </p:nvPicPr>
        <p:blipFill>
          <a:blip r:embed="rId3"/>
          <a:srcRect r="49881"/>
          <a:stretch>
            <a:fillRect/>
          </a:stretch>
        </p:blipFill>
        <p:spPr bwMode="auto">
          <a:xfrm>
            <a:off x="738357" y="2293206"/>
            <a:ext cx="3895473" cy="2147888"/>
          </a:xfrm>
          <a:prstGeom prst="rect">
            <a:avLst/>
          </a:prstGeom>
          <a:noFill/>
        </p:spPr>
      </p:pic>
      <p:sp>
        <p:nvSpPr>
          <p:cNvPr id="115" name="Rectangle 114"/>
          <p:cNvSpPr/>
          <p:nvPr/>
        </p:nvSpPr>
        <p:spPr>
          <a:xfrm>
            <a:off x="3500685" y="3762250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9</a:t>
            </a:r>
            <a:endParaRPr lang="en-US" sz="34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757056" y="3758535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9</a:t>
            </a:r>
            <a:endParaRPr lang="en-US" sz="34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050598" y="3758532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9</a:t>
            </a:r>
            <a:endParaRPr lang="en-US" sz="34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344140" y="375853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9</a:t>
            </a:r>
            <a:endParaRPr lang="en-US" sz="34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395" y="775146"/>
            <a:ext cx="1673352" cy="74380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79780" y="1503236"/>
            <a:ext cx="88837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206022" y="2964189"/>
            <a:ext cx="598983" cy="613549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88673" y="2964189"/>
            <a:ext cx="598983" cy="613549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783030" y="2964189"/>
            <a:ext cx="598983" cy="613549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211266" y="2964189"/>
            <a:ext cx="598983" cy="613549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20490" y="1606605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52" name="Picture 4" descr="F:\AAA-LÀM ẢNH SLIDE\Bai10-LT2-4a.png"/>
          <p:cNvPicPr>
            <a:picLocks noChangeAspect="1" noChangeArrowheads="1"/>
          </p:cNvPicPr>
          <p:nvPr/>
        </p:nvPicPr>
        <p:blipFill>
          <a:blip r:embed="rId3"/>
          <a:srcRect t="23365" b="24381"/>
          <a:stretch>
            <a:fillRect/>
          </a:stretch>
        </p:blipFill>
        <p:spPr bwMode="auto">
          <a:xfrm>
            <a:off x="358893" y="2190191"/>
            <a:ext cx="4377435" cy="2287313"/>
          </a:xfrm>
          <a:prstGeom prst="rect">
            <a:avLst/>
          </a:prstGeom>
          <a:noFill/>
        </p:spPr>
      </p:pic>
      <p:grpSp>
        <p:nvGrpSpPr>
          <p:cNvPr id="68" name="Group 67"/>
          <p:cNvGrpSpPr/>
          <p:nvPr/>
        </p:nvGrpSpPr>
        <p:grpSpPr>
          <a:xfrm>
            <a:off x="5379901" y="2964189"/>
            <a:ext cx="598983" cy="613549"/>
            <a:chOff x="7632352" y="2681286"/>
            <a:chExt cx="405942" cy="415815"/>
          </a:xfrm>
        </p:grpSpPr>
        <p:sp>
          <p:nvSpPr>
            <p:cNvPr id="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374258" y="2964189"/>
            <a:ext cx="598983" cy="613549"/>
            <a:chOff x="7632352" y="2681286"/>
            <a:chExt cx="405942" cy="415815"/>
          </a:xfrm>
        </p:grpSpPr>
        <p:sp>
          <p:nvSpPr>
            <p:cNvPr id="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082429" y="2964189"/>
            <a:ext cx="598983" cy="613549"/>
            <a:chOff x="7632352" y="2681286"/>
            <a:chExt cx="405942" cy="415815"/>
          </a:xfrm>
        </p:grpSpPr>
        <p:sp>
          <p:nvSpPr>
            <p:cNvPr id="7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+</a:t>
              </a:r>
              <a:endPara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499780" y="2964189"/>
            <a:ext cx="598983" cy="613549"/>
            <a:chOff x="7632352" y="2681286"/>
            <a:chExt cx="405942" cy="415815"/>
          </a:xfrm>
        </p:grpSpPr>
        <p:sp>
          <p:nvSpPr>
            <p:cNvPr id="8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=</a:t>
              </a:r>
              <a:endPara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pic>
        <p:nvPicPr>
          <p:cNvPr id="3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52" y="558578"/>
            <a:ext cx="1673352" cy="743806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267789" y="1286668"/>
            <a:ext cx="106462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8251742" y="3375670"/>
            <a:ext cx="598983" cy="613549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6834393" y="3375670"/>
            <a:ext cx="598983" cy="613549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6828750" y="3375670"/>
            <a:ext cx="598983" cy="613549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8256986" y="3375670"/>
            <a:ext cx="598983" cy="613549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6210" y="2018086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5425621" y="3375670"/>
            <a:ext cx="598983" cy="613549"/>
            <a:chOff x="7632352" y="2681286"/>
            <a:chExt cx="405942" cy="415815"/>
          </a:xfrm>
        </p:grpSpPr>
        <p:sp>
          <p:nvSpPr>
            <p:cNvPr id="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6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5419978" y="3375670"/>
            <a:ext cx="598983" cy="613549"/>
            <a:chOff x="7632352" y="2681286"/>
            <a:chExt cx="405942" cy="415815"/>
          </a:xfrm>
        </p:grpSpPr>
        <p:sp>
          <p:nvSpPr>
            <p:cNvPr id="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6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" name="Group 73"/>
          <p:cNvGrpSpPr/>
          <p:nvPr/>
        </p:nvGrpSpPr>
        <p:grpSpPr>
          <a:xfrm>
            <a:off x="6128149" y="3375670"/>
            <a:ext cx="598983" cy="613549"/>
            <a:chOff x="7632352" y="2681286"/>
            <a:chExt cx="405942" cy="415815"/>
          </a:xfrm>
        </p:grpSpPr>
        <p:sp>
          <p:nvSpPr>
            <p:cNvPr id="7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+</a:t>
              </a:r>
              <a:endPara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79"/>
          <p:cNvGrpSpPr/>
          <p:nvPr/>
        </p:nvGrpSpPr>
        <p:grpSpPr>
          <a:xfrm>
            <a:off x="7545500" y="3375670"/>
            <a:ext cx="598983" cy="613549"/>
            <a:chOff x="7632352" y="2681286"/>
            <a:chExt cx="405942" cy="415815"/>
          </a:xfrm>
        </p:grpSpPr>
        <p:sp>
          <p:nvSpPr>
            <p:cNvPr id="8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 smtClean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=</a:t>
              </a:r>
              <a:endParaRPr lang="en-GB" sz="36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pic>
        <p:nvPicPr>
          <p:cNvPr id="33" name="Picture 5" descr="F:\AAA-LÀM ẢNH SLIDE\Bai10-LT2-4b.png"/>
          <p:cNvPicPr>
            <a:picLocks noChangeAspect="1" noChangeArrowheads="1"/>
          </p:cNvPicPr>
          <p:nvPr/>
        </p:nvPicPr>
        <p:blipFill>
          <a:blip r:embed="rId3"/>
          <a:srcRect t="34540" b="30476"/>
          <a:stretch>
            <a:fillRect/>
          </a:stretch>
        </p:blipFill>
        <p:spPr bwMode="auto">
          <a:xfrm>
            <a:off x="165680" y="2881367"/>
            <a:ext cx="4560847" cy="1595459"/>
          </a:xfrm>
          <a:prstGeom prst="rect">
            <a:avLst/>
          </a:prstGeom>
          <a:noFill/>
        </p:spPr>
      </p:pic>
      <p:pic>
        <p:nvPicPr>
          <p:cNvPr id="2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52" y="558578"/>
            <a:ext cx="1673352" cy="743806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267789" y="1286668"/>
            <a:ext cx="106462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ature Landscape Background With Funny Design Suitable For Kids, Nature,  Background, Funny Background Image for Free Download">
            <a:extLst>
              <a:ext uri="{FF2B5EF4-FFF2-40B4-BE49-F238E27FC236}">
                <a16:creationId xmlns:a16="http://schemas.microsoft.com/office/drawing/2014/main" id="{723FA717-8D18-4D9F-A72F-A982825E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" y="125859"/>
            <a:ext cx="9082359" cy="497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3"/>
          <p:cNvSpPr>
            <a:spLocks noChangeArrowheads="1" noChangeShapeType="1" noTextEdit="1"/>
          </p:cNvSpPr>
          <p:nvPr/>
        </p:nvSpPr>
        <p:spPr bwMode="auto">
          <a:xfrm>
            <a:off x="2516952" y="1769952"/>
            <a:ext cx="4655589" cy="65147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270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70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70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1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1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701" kern="10" dirty="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>
                  <a:alpha val="96861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0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11044</TotalTime>
  <Words>40</Words>
  <Application>Microsoft Office PowerPoint</Application>
  <PresentationFormat>Custom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Lato</vt:lpstr>
      <vt:lpstr>Arial</vt:lpstr>
      <vt:lpstr>Lato Heavy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341</cp:revision>
  <dcterms:created xsi:type="dcterms:W3CDTF">2020-02-21T03:04:01Z</dcterms:created>
  <dcterms:modified xsi:type="dcterms:W3CDTF">2025-05-11T14:40:25Z</dcterms:modified>
</cp:coreProperties>
</file>