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27" r:id="rId2"/>
    <p:sldId id="335" r:id="rId3"/>
    <p:sldId id="361" r:id="rId4"/>
  </p:sldIdLst>
  <p:sldSz cx="9147175" cy="5145088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C1"/>
    <a:srgbClr val="E2AC00"/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0" y="8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206022" y="2964189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88673" y="2964189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83030" y="2964189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11266" y="2964189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490" y="1606605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2" name="Picture 4" descr="F:\AAA-LÀM ẢNH SLIDE\Bai10-LT2-4a.png"/>
          <p:cNvPicPr>
            <a:picLocks noChangeAspect="1" noChangeArrowheads="1"/>
          </p:cNvPicPr>
          <p:nvPr/>
        </p:nvPicPr>
        <p:blipFill>
          <a:blip r:embed="rId3"/>
          <a:srcRect t="23365" b="24381"/>
          <a:stretch>
            <a:fillRect/>
          </a:stretch>
        </p:blipFill>
        <p:spPr bwMode="auto">
          <a:xfrm>
            <a:off x="358893" y="2190191"/>
            <a:ext cx="4377435" cy="2287313"/>
          </a:xfrm>
          <a:prstGeom prst="rect">
            <a:avLst/>
          </a:prstGeom>
          <a:noFill/>
        </p:spPr>
      </p:pic>
      <p:grpSp>
        <p:nvGrpSpPr>
          <p:cNvPr id="68" name="Group 67"/>
          <p:cNvGrpSpPr/>
          <p:nvPr/>
        </p:nvGrpSpPr>
        <p:grpSpPr>
          <a:xfrm>
            <a:off x="5379901" y="2964189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74258" y="2964189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82429" y="2964189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99780" y="2964189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8251742" y="3375670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834393" y="3375670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6828750" y="3375670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8256986" y="3375670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10" y="201808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5425621" y="3375670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5419978" y="3375670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6128149" y="3375670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7545500" y="3375670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33" name="Picture 5" descr="F:\AAA-LÀM ẢNH SLIDE\Bai10-LT2-4b.png"/>
          <p:cNvPicPr>
            <a:picLocks noChangeAspect="1" noChangeArrowheads="1"/>
          </p:cNvPicPr>
          <p:nvPr/>
        </p:nvPicPr>
        <p:blipFill>
          <a:blip r:embed="rId3"/>
          <a:srcRect t="34540" b="30476"/>
          <a:stretch>
            <a:fillRect/>
          </a:stretch>
        </p:blipFill>
        <p:spPr bwMode="auto">
          <a:xfrm>
            <a:off x="165680" y="2881367"/>
            <a:ext cx="4560847" cy="1595459"/>
          </a:xfrm>
          <a:prstGeom prst="rect">
            <a:avLst/>
          </a:prstGeom>
          <a:noFill/>
        </p:spPr>
      </p:pic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ature Landscape Background With Funny Design Suitable For Kids, Nature,  Background, Funny Background Image for Free Download">
            <a:extLst>
              <a:ext uri="{FF2B5EF4-FFF2-40B4-BE49-F238E27FC236}">
                <a16:creationId xmlns:a16="http://schemas.microsoft.com/office/drawing/2014/main" id="{723FA717-8D18-4D9F-A72F-A982825E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" y="125859"/>
            <a:ext cx="9082359" cy="49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3"/>
          <p:cNvSpPr>
            <a:spLocks noChangeArrowheads="1" noChangeShapeType="1" noTextEdit="1"/>
          </p:cNvSpPr>
          <p:nvPr/>
        </p:nvSpPr>
        <p:spPr bwMode="auto">
          <a:xfrm>
            <a:off x="2516952" y="1769952"/>
            <a:ext cx="4655589" cy="65147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70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11044</TotalTime>
  <Words>33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Lato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342</cp:revision>
  <dcterms:created xsi:type="dcterms:W3CDTF">2020-02-21T03:04:01Z</dcterms:created>
  <dcterms:modified xsi:type="dcterms:W3CDTF">2025-05-11T14:40:40Z</dcterms:modified>
</cp:coreProperties>
</file>