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35" r:id="rId2"/>
    <p:sldId id="361" r:id="rId3"/>
  </p:sldIdLst>
  <p:sldSz cx="9147175" cy="514508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C1"/>
    <a:srgbClr val="E2AC00"/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61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0" y="84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8251742" y="3375670"/>
            <a:ext cx="598983" cy="613549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6834393" y="3375670"/>
            <a:ext cx="598983" cy="613549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6828750" y="3375670"/>
            <a:ext cx="598983" cy="613549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8256986" y="3375670"/>
            <a:ext cx="598983" cy="613549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6210" y="2018086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5425621" y="3375670"/>
            <a:ext cx="598983" cy="613549"/>
            <a:chOff x="7632352" y="2681286"/>
            <a:chExt cx="405942" cy="415815"/>
          </a:xfrm>
        </p:grpSpPr>
        <p:sp>
          <p:nvSpPr>
            <p:cNvPr id="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5419978" y="3375670"/>
            <a:ext cx="598983" cy="613549"/>
            <a:chOff x="7632352" y="2681286"/>
            <a:chExt cx="405942" cy="415815"/>
          </a:xfrm>
        </p:grpSpPr>
        <p:sp>
          <p:nvSpPr>
            <p:cNvPr id="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" name="Group 73"/>
          <p:cNvGrpSpPr/>
          <p:nvPr/>
        </p:nvGrpSpPr>
        <p:grpSpPr>
          <a:xfrm>
            <a:off x="6128149" y="3375670"/>
            <a:ext cx="598983" cy="613549"/>
            <a:chOff x="7632352" y="2681286"/>
            <a:chExt cx="405942" cy="415815"/>
          </a:xfrm>
        </p:grpSpPr>
        <p:sp>
          <p:nvSpPr>
            <p:cNvPr id="7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+</a:t>
              </a:r>
              <a:endPara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79"/>
          <p:cNvGrpSpPr/>
          <p:nvPr/>
        </p:nvGrpSpPr>
        <p:grpSpPr>
          <a:xfrm>
            <a:off x="7545500" y="3375670"/>
            <a:ext cx="598983" cy="613549"/>
            <a:chOff x="7632352" y="2681286"/>
            <a:chExt cx="405942" cy="415815"/>
          </a:xfrm>
        </p:grpSpPr>
        <p:sp>
          <p:nvSpPr>
            <p:cNvPr id="8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=</a:t>
              </a:r>
              <a:endPara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pic>
        <p:nvPicPr>
          <p:cNvPr id="33" name="Picture 5" descr="F:\AAA-LÀM ẢNH SLIDE\Bai10-LT2-4b.png"/>
          <p:cNvPicPr>
            <a:picLocks noChangeAspect="1" noChangeArrowheads="1"/>
          </p:cNvPicPr>
          <p:nvPr/>
        </p:nvPicPr>
        <p:blipFill>
          <a:blip r:embed="rId3"/>
          <a:srcRect t="34540" b="30476"/>
          <a:stretch>
            <a:fillRect/>
          </a:stretch>
        </p:blipFill>
        <p:spPr bwMode="auto">
          <a:xfrm>
            <a:off x="165680" y="2881367"/>
            <a:ext cx="4560847" cy="1595459"/>
          </a:xfrm>
          <a:prstGeom prst="rect">
            <a:avLst/>
          </a:prstGeom>
          <a:noFill/>
        </p:spPr>
      </p:pic>
      <p:pic>
        <p:nvPicPr>
          <p:cNvPr id="2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52" y="558578"/>
            <a:ext cx="1673352" cy="743806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267789" y="1286668"/>
            <a:ext cx="106462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Nature Landscape Background With Funny Design Suitable For Kids, Nature,  Background, Funny Background Image for Free Download">
            <a:extLst>
              <a:ext uri="{FF2B5EF4-FFF2-40B4-BE49-F238E27FC236}">
                <a16:creationId xmlns:a16="http://schemas.microsoft.com/office/drawing/2014/main" id="{723FA717-8D18-4D9F-A72F-A982825E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" y="125859"/>
            <a:ext cx="9082359" cy="497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3"/>
          <p:cNvSpPr>
            <a:spLocks noChangeArrowheads="1" noChangeShapeType="1" noTextEdit="1"/>
          </p:cNvSpPr>
          <p:nvPr/>
        </p:nvSpPr>
        <p:spPr bwMode="auto">
          <a:xfrm>
            <a:off x="2516952" y="1769952"/>
            <a:ext cx="4655589" cy="65147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2701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701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701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01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701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6861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0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11045</TotalTime>
  <Words>19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Lato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343</cp:revision>
  <dcterms:created xsi:type="dcterms:W3CDTF">2020-02-21T03:04:01Z</dcterms:created>
  <dcterms:modified xsi:type="dcterms:W3CDTF">2025-05-11T14:40:57Z</dcterms:modified>
</cp:coreProperties>
</file>