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96" r:id="rId2"/>
    <p:sldId id="284" r:id="rId3"/>
    <p:sldId id="291" r:id="rId4"/>
    <p:sldId id="292" r:id="rId5"/>
    <p:sldId id="293" r:id="rId6"/>
  </p:sldIdLst>
  <p:sldSz cx="9144000" cy="5143500" type="screen16x9"/>
  <p:notesSz cx="9144000" cy="6858000"/>
  <p:embeddedFontLst>
    <p:embeddedFont>
      <p:font typeface=".VnArial" panose="020B7200000000000000" pitchFamily="34" charset="0"/>
      <p:regular r:id="rId8"/>
      <p:bold r:id="rId9"/>
      <p:italic r:id="rId10"/>
      <p:boldItalic r:id="rId11"/>
    </p:embeddedFont>
    <p:embeddedFont>
      <p:font typeface="Arial Rounded MT Bold" panose="020B0604020202020204" charset="0"/>
      <p:regular r:id="rId12"/>
    </p:embeddedFont>
    <p:embeddedFont>
      <p:font typeface="Arial-Rounded" panose="020B0500000000000000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 varScale="1">
        <p:scale>
          <a:sx n="91" d="100"/>
          <a:sy n="91" d="100"/>
        </p:scale>
        <p:origin x="83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2354" y="5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7" rIns="68636" bIns="34317" anchor="ctr"/>
          <a:lstStyle/>
          <a:p>
            <a:pPr algn="ctr" defTabSz="686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33400" y="784225"/>
            <a:ext cx="8077200" cy="2246313"/>
            <a:chOff x="708819" y="914400"/>
            <a:chExt cx="10744200" cy="2995591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360363" y="157163"/>
            <a:ext cx="1774825" cy="1127125"/>
            <a:chOff x="1143000" y="742950"/>
            <a:chExt cx="3962400" cy="2521527"/>
          </a:xfrm>
        </p:grpSpPr>
        <p:sp>
          <p:nvSpPr>
            <p:cNvPr id="27" name="Cloud 26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6"/>
          <p:cNvSpPr txBox="1">
            <a:spLocks/>
          </p:cNvSpPr>
          <p:nvPr/>
        </p:nvSpPr>
        <p:spPr>
          <a:xfrm rot="20980918">
            <a:off x="700081" y="1043697"/>
            <a:ext cx="1297878" cy="383290"/>
          </a:xfrm>
          <a:prstGeom prst="rect">
            <a:avLst/>
          </a:prstGeom>
        </p:spPr>
        <p:txBody>
          <a:bodyPr spcFirstLastPara="1" lIns="68636" tIns="34317" rIns="68636" bIns="34317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vi-VN" sz="2700" b="1" dirty="0">
                <a:latin typeface="Arial" pitchFamily="34" charset="0"/>
                <a:cs typeface="Arial" pitchFamily="34" charset="0"/>
              </a:rPr>
              <a:t>10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1650"/>
            <a:ext cx="59213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647700" y="1562100"/>
            <a:ext cx="7848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ÔN TẬP CÁC SỐ VÀ PHÉP TÍNH TRONG PHẠM VI 100 (Tiết 1)</a:t>
            </a: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47700" y="1031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3600" b="1" dirty="0">
                <a:latin typeface="Arial Rounded MT Bold" pitchFamily="34" charset="0"/>
                <a:cs typeface="Arial-Rounded" pitchFamily="34" charset="0"/>
              </a:rPr>
              <a:t> 39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7809" y="230511"/>
            <a:ext cx="6966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48503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578524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38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76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9663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3542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7421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1722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4" name="Title 4"/>
          <p:cNvSpPr txBox="1">
            <a:spLocks/>
          </p:cNvSpPr>
          <p:nvPr/>
        </p:nvSpPr>
        <p:spPr>
          <a:xfrm>
            <a:off x="38719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mươi lăm</a:t>
            </a:r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9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79383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61676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0806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4685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8564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2865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97938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97938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44</a:t>
            </a:r>
          </a:p>
        </p:txBody>
      </p: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7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3223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Sáu mươi mốt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61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7" t="37417" r="55292" b="47877"/>
          <a:stretch/>
        </p:blipFill>
        <p:spPr bwMode="auto">
          <a:xfrm>
            <a:off x="2363489" y="854958"/>
            <a:ext cx="4140749" cy="173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3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0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52384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Tám mươi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80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45755" r="55374" b="40975"/>
          <a:stretch/>
        </p:blipFill>
        <p:spPr bwMode="auto">
          <a:xfrm>
            <a:off x="2387868" y="903642"/>
            <a:ext cx="4190463" cy="15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3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7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150</Words>
  <Application>Microsoft Office PowerPoint</Application>
  <PresentationFormat>On-screen Show (16:9)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.VnArial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77</cp:revision>
  <dcterms:created xsi:type="dcterms:W3CDTF">2018-01-14T04:30:44Z</dcterms:created>
  <dcterms:modified xsi:type="dcterms:W3CDTF">2025-05-11T14:44:49Z</dcterms:modified>
</cp:coreProperties>
</file>