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96" r:id="rId2"/>
    <p:sldId id="284" r:id="rId3"/>
    <p:sldId id="291" r:id="rId4"/>
  </p:sldIdLst>
  <p:sldSz cx="9144000" cy="5143500" type="screen16x9"/>
  <p:notesSz cx="9144000" cy="6858000"/>
  <p:embeddedFontLst>
    <p:embeddedFont>
      <p:font typeface=".VnArial" panose="020B7200000000000000" pitchFamily="34" charset="0"/>
      <p:regular r:id="rId6"/>
      <p:bold r:id="rId7"/>
      <p:italic r:id="rId8"/>
      <p:boldItalic r:id="rId9"/>
    </p:embeddedFont>
    <p:embeddedFont>
      <p:font typeface="Arial Rounded MT Bold" panose="020B0604020202020204" charset="0"/>
      <p:regular r:id="rId10"/>
    </p:embeddedFont>
    <p:embeddedFont>
      <p:font typeface="Arial-Rounded" panose="020B050000000000000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91" d="100"/>
          <a:sy n="91" d="100"/>
        </p:scale>
        <p:origin x="8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27" name="Cloud 26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10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ÔN TẬP CÁC SỐ VÀ PHÉP TÍNH TRONG PHẠM VI 100 (Tiết 1)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39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7809" y="230511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8503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578524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8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76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9663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3542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7421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1722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4" name="Title 4"/>
          <p:cNvSpPr txBox="1">
            <a:spLocks/>
          </p:cNvSpPr>
          <p:nvPr/>
        </p:nvSpPr>
        <p:spPr>
          <a:xfrm>
            <a:off x="38719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mươi lăm</a:t>
            </a:r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9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79383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61676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0806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4685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8564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2865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938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7938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44</a:t>
            </a:r>
          </a:p>
        </p:txBody>
      </p: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7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87</Words>
  <Application>Microsoft Office PowerPoint</Application>
  <PresentationFormat>On-screen Show (16:9)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.VnArial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78</cp:revision>
  <dcterms:created xsi:type="dcterms:W3CDTF">2018-01-14T04:30:44Z</dcterms:created>
  <dcterms:modified xsi:type="dcterms:W3CDTF">2025-05-11T14:45:04Z</dcterms:modified>
</cp:coreProperties>
</file>