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96" r:id="rId2"/>
    <p:sldId id="297" r:id="rId3"/>
    <p:sldId id="284" r:id="rId4"/>
    <p:sldId id="291" r:id="rId5"/>
    <p:sldId id="292" r:id="rId6"/>
    <p:sldId id="293" r:id="rId7"/>
    <p:sldId id="294" r:id="rId8"/>
    <p:sldId id="285" r:id="rId9"/>
    <p:sldId id="295" r:id="rId10"/>
    <p:sldId id="286" r:id="rId11"/>
    <p:sldId id="288" r:id="rId12"/>
    <p:sldId id="298" r:id="rId13"/>
  </p:sldIdLst>
  <p:sldSz cx="9144000" cy="5143500" type="screen16x9"/>
  <p:notesSz cx="9144000" cy="6858000"/>
  <p:embeddedFontLst>
    <p:embeddedFont>
      <p:font typeface=".VnArial" panose="020B7200000000000000" pitchFamily="34" charset="0"/>
      <p:regular r:id="rId15"/>
      <p:bold r:id="rId16"/>
      <p:italic r:id="rId17"/>
      <p:boldItalic r:id="rId18"/>
    </p:embeddedFont>
    <p:embeddedFont>
      <p:font typeface="Arial Rounded MT Bold" panose="020F0704030504030204" pitchFamily="34" charset="0"/>
      <p:regular r:id="rId19"/>
    </p:embeddedFont>
    <p:embeddedFont>
      <p:font typeface="Arial-Rounded" panose="020B0500000000000000" charset="0"/>
      <p:regular r:id="rId20"/>
    </p:embeddedFont>
    <p:embeddedFont>
      <p:font typeface="Fira Sans Condensed Medium" panose="020B06030500000200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79" d="100"/>
          <a:sy n="79" d="100"/>
        </p:scale>
        <p:origin x="96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36;g6c6532119b_0_8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037;g6c6532119b_0_8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HDHS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tư</a:t>
            </a:r>
            <a:r>
              <a:rPr lang="en-US" baseline="0"/>
              <a:t> duy trước rồi qua slide sau GV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GD bảo</a:t>
            </a:r>
            <a:r>
              <a:rPr lang="en-US" baseline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6;p21"/>
          <p:cNvSpPr/>
          <p:nvPr/>
        </p:nvSpPr>
        <p:spPr>
          <a:xfrm>
            <a:off x="8732838" y="758825"/>
            <a:ext cx="1198562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67;p21"/>
          <p:cNvSpPr>
            <a:spLocks/>
          </p:cNvSpPr>
          <p:nvPr/>
        </p:nvSpPr>
        <p:spPr bwMode="auto">
          <a:xfrm>
            <a:off x="8318500" y="1033463"/>
            <a:ext cx="1200150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1" name="Google Shape;268;p21"/>
          <p:cNvSpPr>
            <a:spLocks/>
          </p:cNvSpPr>
          <p:nvPr/>
        </p:nvSpPr>
        <p:spPr bwMode="auto">
          <a:xfrm rot="7641468">
            <a:off x="8214519" y="499269"/>
            <a:ext cx="260350" cy="227012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2" name="Google Shape;269;p21"/>
          <p:cNvSpPr>
            <a:spLocks/>
          </p:cNvSpPr>
          <p:nvPr/>
        </p:nvSpPr>
        <p:spPr bwMode="auto">
          <a:xfrm rot="2700000">
            <a:off x="528638" y="4695825"/>
            <a:ext cx="314325" cy="130175"/>
          </a:xfrm>
          <a:custGeom>
            <a:avLst/>
            <a:gdLst>
              <a:gd name="T0" fmla="*/ 2147483647 w 12588"/>
              <a:gd name="T1" fmla="*/ 0 h 5184"/>
              <a:gd name="T2" fmla="*/ 0 w 12588"/>
              <a:gd name="T3" fmla="*/ 2147483647 h 5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3" name="Google Shape;270;p21"/>
          <p:cNvSpPr>
            <a:spLocks/>
          </p:cNvSpPr>
          <p:nvPr/>
        </p:nvSpPr>
        <p:spPr bwMode="auto">
          <a:xfrm>
            <a:off x="-134938" y="4291013"/>
            <a:ext cx="1200151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4" name="Google Shape;271;p21"/>
          <p:cNvSpPr/>
          <p:nvPr/>
        </p:nvSpPr>
        <p:spPr>
          <a:xfrm rot="7641468">
            <a:off x="151607" y="3898106"/>
            <a:ext cx="260350" cy="22701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2;p21"/>
          <p:cNvSpPr/>
          <p:nvPr/>
        </p:nvSpPr>
        <p:spPr>
          <a:xfrm>
            <a:off x="8237538" y="4603750"/>
            <a:ext cx="1200150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73;p21"/>
          <p:cNvSpPr>
            <a:spLocks/>
          </p:cNvSpPr>
          <p:nvPr/>
        </p:nvSpPr>
        <p:spPr bwMode="auto">
          <a:xfrm rot="7641468">
            <a:off x="335756" y="988219"/>
            <a:ext cx="258763" cy="225425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7" name="Google Shape;274;p21"/>
          <p:cNvSpPr/>
          <p:nvPr/>
        </p:nvSpPr>
        <p:spPr>
          <a:xfrm rot="2700000">
            <a:off x="-134938" y="688975"/>
            <a:ext cx="314325" cy="130176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5;p21"/>
          <p:cNvSpPr>
            <a:spLocks/>
          </p:cNvSpPr>
          <p:nvPr/>
        </p:nvSpPr>
        <p:spPr bwMode="auto">
          <a:xfrm>
            <a:off x="7867650" y="4291013"/>
            <a:ext cx="307975" cy="306387"/>
          </a:xfrm>
          <a:custGeom>
            <a:avLst/>
            <a:gdLst>
              <a:gd name="T0" fmla="*/ 2147483647 w 23325"/>
              <a:gd name="T1" fmla="*/ 2147483647 h 23325"/>
              <a:gd name="T2" fmla="*/ 2147483647 w 23325"/>
              <a:gd name="T3" fmla="*/ 2147483647 h 23325"/>
              <a:gd name="T4" fmla="*/ 2147483647 w 23325"/>
              <a:gd name="T5" fmla="*/ 0 h 23325"/>
              <a:gd name="T6" fmla="*/ 2147483647 w 23325"/>
              <a:gd name="T7" fmla="*/ 2147483647 h 23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1806728"/>
            <a:ext cx="1743600" cy="111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58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27" name="Cloud 26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10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ÔN TẬP CÁC SỐ VÀ PHÉP TÍNH TRONG PHẠM VI 100 (Tiết 1)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39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7809" y="230511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4838"/>
          <a:stretch/>
        </p:blipFill>
        <p:spPr>
          <a:xfrm>
            <a:off x="2514600" y="1028700"/>
            <a:ext cx="4975150" cy="2724150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723900" y="3942746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Ai có bước chân dài nhất?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723900" y="43815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Ai có bước chân ngắn nhất?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375285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4"/>
          <p:cNvSpPr txBox="1">
            <a:spLocks/>
          </p:cNvSpPr>
          <p:nvPr/>
        </p:nvSpPr>
        <p:spPr>
          <a:xfrm>
            <a:off x="2913161" y="369877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32 cm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94730" y="35141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4"/>
          <p:cNvSpPr txBox="1">
            <a:spLocks/>
          </p:cNvSpPr>
          <p:nvPr/>
        </p:nvSpPr>
        <p:spPr>
          <a:xfrm>
            <a:off x="4707491" y="346009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30 cm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33023" y="3704066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4"/>
          <p:cNvSpPr txBox="1">
            <a:spLocks/>
          </p:cNvSpPr>
          <p:nvPr/>
        </p:nvSpPr>
        <p:spPr>
          <a:xfrm>
            <a:off x="6045784" y="3649989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34 cm</a:t>
            </a:r>
          </a:p>
        </p:txBody>
      </p: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102613" y="6849"/>
            <a:ext cx="8824912" cy="1010678"/>
            <a:chOff x="147637" y="-7627"/>
            <a:chExt cx="8824479" cy="1010678"/>
          </a:xfrm>
        </p:grpSpPr>
        <p:sp>
          <p:nvSpPr>
            <p:cNvPr id="14" name="Title 4"/>
            <p:cNvSpPr txBox="1">
              <a:spLocks/>
            </p:cNvSpPr>
            <p:nvPr/>
          </p:nvSpPr>
          <p:spPr bwMode="auto">
            <a:xfrm>
              <a:off x="679350" y="-7627"/>
              <a:ext cx="8292766" cy="101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Độ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dài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bước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chân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Mai,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Nam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32 cm, 30 cm, 34 cm.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0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188268"/>
            <a:ext cx="3876676" cy="36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5638800" y="18573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6781800" y="18603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651500" y="26096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807200" y="26225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02613" y="11032"/>
            <a:ext cx="8824912" cy="1345213"/>
            <a:chOff x="147637" y="-3444"/>
            <a:chExt cx="8824479" cy="1345213"/>
          </a:xfrm>
        </p:grpSpPr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679350" y="-3444"/>
              <a:ext cx="8292766" cy="134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tấm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thẻ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để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thể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3597275" y="1773238"/>
            <a:ext cx="2081213" cy="20812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9" name="Google Shape;1040;p90"/>
          <p:cNvSpPr>
            <a:spLocks noChangeArrowheads="1"/>
          </p:cNvSpPr>
          <p:nvPr/>
        </p:nvSpPr>
        <p:spPr bwMode="auto">
          <a:xfrm>
            <a:off x="6088063" y="1803400"/>
            <a:ext cx="2079625" cy="2081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341" tIns="91341" rIns="91341" bIns="91341" anchor="ctr"/>
          <a:lstStyle/>
          <a:p>
            <a:pPr defTabSz="6865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652" name="Google Shape;1041;p90"/>
          <p:cNvSpPr>
            <a:spLocks noChangeArrowheads="1"/>
          </p:cNvSpPr>
          <p:nvPr/>
        </p:nvSpPr>
        <p:spPr bwMode="auto">
          <a:xfrm>
            <a:off x="1101725" y="1803400"/>
            <a:ext cx="2081213" cy="2081213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1" tIns="91341" rIns="91341" bIns="91341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/>
          </a:p>
        </p:txBody>
      </p:sp>
      <p:sp>
        <p:nvSpPr>
          <p:cNvPr id="1042" name="Google Shape;1042;p90"/>
          <p:cNvSpPr/>
          <p:nvPr/>
        </p:nvSpPr>
        <p:spPr>
          <a:xfrm>
            <a:off x="812800" y="1498600"/>
            <a:ext cx="2659063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4" name="Google Shape;1043;p90"/>
          <p:cNvSpPr>
            <a:spLocks noGrp="1"/>
          </p:cNvSpPr>
          <p:nvPr>
            <p:ph type="ctrTitle" idx="6"/>
          </p:nvPr>
        </p:nvSpPr>
        <p:spPr>
          <a:xfrm>
            <a:off x="1187450" y="280988"/>
            <a:ext cx="6769100" cy="946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Quicksand Light"/>
              <a:buNone/>
            </a:pPr>
            <a:r>
              <a:rPr lang="en-US" sz="5400">
                <a:solidFill>
                  <a:srgbClr val="002060"/>
                </a:solidFill>
                <a:latin typeface="Arial-Rounded" pitchFamily="34" charset="0"/>
              </a:rPr>
              <a:t>Dặn dò</a:t>
            </a:r>
          </a:p>
        </p:txBody>
      </p:sp>
      <p:sp>
        <p:nvSpPr>
          <p:cNvPr id="27655" name="Google Shape;1044;p90"/>
          <p:cNvSpPr>
            <a:spLocks noGrp="1"/>
          </p:cNvSpPr>
          <p:nvPr>
            <p:ph type="ctrTitle" idx="3"/>
          </p:nvPr>
        </p:nvSpPr>
        <p:spPr>
          <a:xfrm>
            <a:off x="3702050" y="2098675"/>
            <a:ext cx="1968500" cy="14287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Thực hành lại các bài tập</a:t>
            </a: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50" y="1498600"/>
            <a:ext cx="2660650" cy="266065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90"/>
          <p:cNvSpPr/>
          <p:nvPr/>
        </p:nvSpPr>
        <p:spPr>
          <a:xfrm>
            <a:off x="5797550" y="1498600"/>
            <a:ext cx="2660650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8" name="Google Shape;1049;p90"/>
          <p:cNvSpPr>
            <a:spLocks noGrp="1"/>
          </p:cNvSpPr>
          <p:nvPr>
            <p:ph type="ctrTitle"/>
          </p:nvPr>
        </p:nvSpPr>
        <p:spPr>
          <a:xfrm>
            <a:off x="1247775" y="2465388"/>
            <a:ext cx="1789113" cy="995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 lại nội dung bài đã học</a:t>
            </a:r>
          </a:p>
        </p:txBody>
      </p:sp>
      <p:sp>
        <p:nvSpPr>
          <p:cNvPr id="27659" name="Google Shape;1051;p90"/>
          <p:cNvSpPr>
            <a:spLocks noGrp="1"/>
          </p:cNvSpPr>
          <p:nvPr>
            <p:ph type="ctrTitle" idx="5"/>
          </p:nvPr>
        </p:nvSpPr>
        <p:spPr>
          <a:xfrm>
            <a:off x="5937250" y="2228850"/>
            <a:ext cx="2381250" cy="9937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b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</a:b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39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ea typeface="Luckiest Guy"/>
                <a:cs typeface="Arial" pitchFamily="34" charset="0"/>
                <a:sym typeface="Quicksand Light"/>
              </a:rPr>
              <a:t>(Tiết 2)</a:t>
            </a:r>
            <a:endParaRPr lang="en-US" sz="2800" dirty="0">
              <a:solidFill>
                <a:srgbClr val="002060"/>
              </a:solidFill>
              <a:latin typeface="Arial-Rounded" pitchFamily="34" charset="0"/>
              <a:ea typeface="Luckiest Guy"/>
              <a:cs typeface="Luckiest Guy"/>
              <a:sym typeface="Quicksand Light"/>
            </a:endParaRPr>
          </a:p>
        </p:txBody>
      </p:sp>
      <p:pic>
        <p:nvPicPr>
          <p:cNvPr id="276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28300" r="19592" b="36795"/>
          <a:stretch>
            <a:fillRect/>
          </a:stretch>
        </p:blipFill>
        <p:spPr bwMode="auto">
          <a:xfrm>
            <a:off x="102393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2" t="3790" r="4218" b="70509"/>
          <a:stretch>
            <a:fillRect/>
          </a:stretch>
        </p:blipFill>
        <p:spPr bwMode="auto">
          <a:xfrm>
            <a:off x="5381625" y="1143000"/>
            <a:ext cx="11731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4" b="10170"/>
          <a:stretch>
            <a:fillRect/>
          </a:stretch>
        </p:blipFill>
        <p:spPr bwMode="auto">
          <a:xfrm>
            <a:off x="3467100" y="4184650"/>
            <a:ext cx="233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8" r="56093" b="72638"/>
          <a:stretch>
            <a:fillRect/>
          </a:stretch>
        </p:blipFill>
        <p:spPr bwMode="auto">
          <a:xfrm>
            <a:off x="1192213" y="695325"/>
            <a:ext cx="16478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8300" r="22482" b="36795"/>
          <a:stretch>
            <a:fillRect/>
          </a:stretch>
        </p:blipFill>
        <p:spPr bwMode="auto">
          <a:xfrm>
            <a:off x="607218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4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4738" y="4633913"/>
            <a:ext cx="2933700" cy="4619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356" tIns="45677" rIns="91356" bIns="45677">
            <a:spAutoFit/>
          </a:bodyPr>
          <a:lstStyle/>
          <a:p>
            <a:pPr algn="r" defTabSz="68615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Sách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+mn-lt"/>
                <a:ea typeface="Arial"/>
                <a:cs typeface="+mn-cs"/>
                <a:sym typeface="Arial"/>
              </a:rPr>
              <a:t>Toán</a:t>
            </a:r>
            <a:r>
              <a:rPr lang="en-US" sz="2400" b="1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_</a:t>
            </a:r>
            <a:r>
              <a:rPr lang="en-US" sz="2400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trang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 </a:t>
            </a:r>
            <a:r>
              <a:rPr lang="vi-VN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94</a:t>
            </a:r>
            <a:endParaRPr lang="en-US" sz="2400" b="1" kern="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3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8503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578524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38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76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9663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3542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7421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1722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4" name="Title 4"/>
          <p:cNvSpPr txBox="1">
            <a:spLocks/>
          </p:cNvSpPr>
          <p:nvPr/>
        </p:nvSpPr>
        <p:spPr>
          <a:xfrm>
            <a:off x="38719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mươi lăm</a:t>
            </a:r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9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79383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61676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0806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4685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8564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2865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7938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7938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44</a:t>
            </a:r>
          </a:p>
        </p:txBody>
      </p: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7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3223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 mươi mốt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61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7" t="37417" r="55292" b="47877"/>
          <a:stretch/>
        </p:blipFill>
        <p:spPr bwMode="auto">
          <a:xfrm>
            <a:off x="2363489" y="854958"/>
            <a:ext cx="4140749" cy="173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3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52384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Tám mươi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80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45755" r="55374" b="40975"/>
          <a:stretch/>
        </p:blipFill>
        <p:spPr bwMode="auto">
          <a:xfrm>
            <a:off x="2387868" y="903642"/>
            <a:ext cx="4190463" cy="1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3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6875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53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45313" r="55051" b="39412"/>
          <a:stretch/>
        </p:blipFill>
        <p:spPr bwMode="auto">
          <a:xfrm>
            <a:off x="2534223" y="898913"/>
            <a:ext cx="3790237" cy="163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0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40365" r="21231" b="35417"/>
          <a:stretch/>
        </p:blipFill>
        <p:spPr bwMode="auto">
          <a:xfrm>
            <a:off x="1" y="1386320"/>
            <a:ext cx="9144000" cy="23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85430" y="1714500"/>
            <a:ext cx="477754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035581" y="1624919"/>
            <a:ext cx="525567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4838143" y="1633764"/>
            <a:ext cx="477754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622612" y="1544183"/>
            <a:ext cx="952696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6" name="Oval 15"/>
          <p:cNvSpPr/>
          <p:nvPr/>
        </p:nvSpPr>
        <p:spPr>
          <a:xfrm>
            <a:off x="6982220" y="1670504"/>
            <a:ext cx="477754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766689" y="1580923"/>
            <a:ext cx="952696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8" name="Oval 17"/>
          <p:cNvSpPr/>
          <p:nvPr/>
        </p:nvSpPr>
        <p:spPr>
          <a:xfrm>
            <a:off x="8472622" y="1742395"/>
            <a:ext cx="477754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8422773" y="1652814"/>
            <a:ext cx="525567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21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2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  <p:sp>
        <p:nvSpPr>
          <p:cNvPr id="23" name="Title 4"/>
          <p:cNvSpPr txBox="1">
            <a:spLocks/>
          </p:cNvSpPr>
          <p:nvPr/>
        </p:nvSpPr>
        <p:spPr>
          <a:xfrm>
            <a:off x="617186" y="754993"/>
            <a:ext cx="535879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 txBox="1">
            <a:spLocks/>
          </p:cNvSpPr>
          <p:nvPr/>
        </p:nvSpPr>
        <p:spPr>
          <a:xfrm>
            <a:off x="533400" y="1455057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47 =        +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544883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66222" y="145051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231276" y="1439634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007197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67906" y="2627085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53 =        +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579389" y="2600778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00728" y="262254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65782" y="2611662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262086" y="261710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876404" y="26289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69 =        +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74280" y="261347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04296" y="26289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47838" y="26772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5989566" y="25980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819400" y="39243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96 =        +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47292" y="3924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90834" y="39726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3932562" y="38934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478881" y="394878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475185" y="395423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617186" y="754993"/>
            <a:ext cx="535879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grpSp>
        <p:nvGrpSpPr>
          <p:cNvPr id="28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38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2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1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1" grpId="0"/>
      <p:bldP spid="40" grpId="0" animBg="1"/>
      <p:bldP spid="41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364</Words>
  <Application>Microsoft Office PowerPoint</Application>
  <PresentationFormat>On-screen Show (16:9)</PresentationFormat>
  <Paragraphs>116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Arial-Rounded</vt:lpstr>
      <vt:lpstr>Quicksand Light</vt:lpstr>
      <vt:lpstr>Quicksand</vt:lpstr>
      <vt:lpstr>Arial Rounded MT Bold</vt:lpstr>
      <vt:lpstr>Fira Sans Condensed Medium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76</cp:revision>
  <dcterms:created xsi:type="dcterms:W3CDTF">2018-01-14T04:30:44Z</dcterms:created>
  <dcterms:modified xsi:type="dcterms:W3CDTF">2025-02-11T15:58:48Z</dcterms:modified>
</cp:coreProperties>
</file>