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99" r:id="rId2"/>
    <p:sldId id="296" r:id="rId3"/>
    <p:sldId id="301" r:id="rId4"/>
  </p:sldIdLst>
  <p:sldSz cx="9144000" cy="5143500" type="screen16x9"/>
  <p:notesSz cx="9144000" cy="6858000"/>
  <p:embeddedFontLst>
    <p:embeddedFont>
      <p:font typeface=".VnArial" panose="020B7200000000000000" pitchFamily="34" charset="0"/>
      <p:regular r:id="rId6"/>
      <p:bold r:id="rId7"/>
      <p:italic r:id="rId8"/>
      <p:boldItalic r:id="rId9"/>
    </p:embeddedFont>
    <p:embeddedFont>
      <p:font typeface="Arial-Rounded" panose="020B0500000000000000" charset="0"/>
      <p:regular r:id="rId10"/>
    </p:embeddedFont>
    <p:embeddedFont>
      <p:font typeface="Arial Rounded MT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D99"/>
    <a:srgbClr val="FFDA65"/>
    <a:srgbClr val="FDF891"/>
    <a:srgbClr val="FFE48F"/>
    <a:srgbClr val="D7E872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 varScale="1">
        <p:scale>
          <a:sx n="91" d="100"/>
          <a:sy n="91" d="100"/>
        </p:scale>
        <p:origin x="83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quan sát</a:t>
            </a:r>
            <a:r>
              <a:rPr lang="en-US" baseline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thực</a:t>
            </a:r>
            <a:r>
              <a:rPr lang="en-US" baseline="0"/>
              <a:t> hành trước, GV chiếu hình ảnh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2354" y="5"/>
            <a:ext cx="9176354" cy="1185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6" tIns="34317" rIns="68636" bIns="34317" anchor="ctr"/>
          <a:lstStyle/>
          <a:p>
            <a:pPr algn="ctr" defTabSz="686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533400" y="784225"/>
            <a:ext cx="8077200" cy="2246313"/>
            <a:chOff x="708819" y="914400"/>
            <a:chExt cx="10744200" cy="2995591"/>
          </a:xfrm>
        </p:grpSpPr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08819" y="438182"/>
                <a:ext cx="10744200" cy="167636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60860" y="514681"/>
                <a:ext cx="10440119" cy="137169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6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0730826" y="914400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0728715" y="1428838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ectangle 5"/>
            <p:cNvSpPr/>
            <p:nvPr/>
          </p:nvSpPr>
          <p:spPr>
            <a:xfrm>
              <a:off x="10792066" y="1073178"/>
              <a:ext cx="105584" cy="453043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360363" y="157163"/>
            <a:ext cx="1774825" cy="1127125"/>
            <a:chOff x="1143000" y="742950"/>
            <a:chExt cx="3962400" cy="2521527"/>
          </a:xfrm>
        </p:grpSpPr>
        <p:sp>
          <p:nvSpPr>
            <p:cNvPr id="27" name="Cloud 26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Cloud 27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6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3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itle 6"/>
          <p:cNvSpPr txBox="1">
            <a:spLocks/>
          </p:cNvSpPr>
          <p:nvPr/>
        </p:nvSpPr>
        <p:spPr>
          <a:xfrm rot="20980918">
            <a:off x="700081" y="1043697"/>
            <a:ext cx="1297878" cy="383290"/>
          </a:xfrm>
          <a:prstGeom prst="rect">
            <a:avLst/>
          </a:prstGeom>
        </p:spPr>
        <p:txBody>
          <a:bodyPr spcFirstLastPara="1" lIns="68636" tIns="34317" rIns="68636" bIns="34317" anchor="ctr">
            <a:prstTxWarp prst="textArchUp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700" b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700" b="1" dirty="0">
                <a:latin typeface="Arial" pitchFamily="34" charset="0"/>
                <a:cs typeface="Arial" pitchFamily="34" charset="0"/>
              </a:rPr>
            </a:br>
            <a:r>
              <a:rPr lang="vi-VN" sz="2700" b="1" dirty="0">
                <a:latin typeface="Arial" pitchFamily="34" charset="0"/>
                <a:cs typeface="Arial" pitchFamily="34" charset="0"/>
              </a:rPr>
              <a:t>10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041650"/>
            <a:ext cx="592137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647700" y="1562100"/>
            <a:ext cx="7848600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ÔN TẬP HÌNH HỌC VÀ ĐO LƯỜNG</a:t>
            </a:r>
          </a:p>
          <a:p>
            <a:pPr algn="ctr"/>
            <a:r>
              <a:rPr lang="vi-VN" sz="36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(Tiết 1)</a:t>
            </a:r>
          </a:p>
        </p:txBody>
      </p:sp>
      <p:sp>
        <p:nvSpPr>
          <p:cNvPr id="32" name="TextBox 32"/>
          <p:cNvSpPr txBox="1">
            <a:spLocks noChangeArrowheads="1"/>
          </p:cNvSpPr>
          <p:nvPr/>
        </p:nvSpPr>
        <p:spPr bwMode="auto">
          <a:xfrm>
            <a:off x="647700" y="1031875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 dirty="0" err="1">
                <a:latin typeface="Arial Rounded MT Bold" pitchFamily="34" charset="0"/>
                <a:cs typeface="Arial-Rounded" pitchFamily="34" charset="0"/>
              </a:rPr>
              <a:t>Bài</a:t>
            </a:r>
            <a:r>
              <a:rPr lang="vi-VN" sz="3600" b="1" dirty="0">
                <a:latin typeface="Arial Rounded MT Bold" pitchFamily="34" charset="0"/>
                <a:cs typeface="Arial-Rounded" pitchFamily="34" charset="0"/>
              </a:rPr>
              <a:t> 40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77809" y="230511"/>
            <a:ext cx="69661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0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828649" y="3241226"/>
            <a:ext cx="800410" cy="974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3190849" y="3241226"/>
            <a:ext cx="800410" cy="974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934334" y="3241226"/>
            <a:ext cx="800410" cy="974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7391400" y="3241226"/>
            <a:ext cx="800410" cy="974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4" name="Oval 3"/>
          <p:cNvSpPr/>
          <p:nvPr/>
        </p:nvSpPr>
        <p:spPr>
          <a:xfrm>
            <a:off x="793292" y="3385772"/>
            <a:ext cx="839627" cy="781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98977" y="3373979"/>
            <a:ext cx="839627" cy="781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4181"/>
            <a:ext cx="9144000" cy="1929226"/>
          </a:xfrm>
          <a:prstGeom prst="rect">
            <a:avLst/>
          </a:prstGeom>
        </p:spPr>
      </p:pic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140713" y="149413"/>
            <a:ext cx="8824912" cy="533400"/>
            <a:chOff x="147637" y="96837"/>
            <a:chExt cx="8824479" cy="533400"/>
          </a:xfrm>
        </p:grpSpPr>
        <p:sp>
          <p:nvSpPr>
            <p:cNvPr id="11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b)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nào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dưới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khối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hộp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chữ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nhật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7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651842" y="3377999"/>
            <a:ext cx="8492158" cy="585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678130" y="3979074"/>
            <a:ext cx="8465870" cy="114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que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grpSp>
        <p:nvGrpSpPr>
          <p:cNvPr id="16" name="Group 76"/>
          <p:cNvGrpSpPr>
            <a:grpSpLocks/>
          </p:cNvGrpSpPr>
          <p:nvPr/>
        </p:nvGrpSpPr>
        <p:grpSpPr bwMode="auto">
          <a:xfrm>
            <a:off x="140713" y="149413"/>
            <a:ext cx="8824912" cy="533400"/>
            <a:chOff x="147637" y="96837"/>
            <a:chExt cx="8824479" cy="533400"/>
          </a:xfrm>
        </p:grpSpPr>
        <p:sp>
          <p:nvSpPr>
            <p:cNvPr id="18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a)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Lấy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9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que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tính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xếp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thành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hình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bên</a:t>
              </a:r>
              <a:r>
                <a:rPr lang="en-US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3</a:t>
              </a:r>
              <a:endPara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  <p:sp>
        <p:nvSpPr>
          <p:cNvPr id="26" name="Title 4"/>
          <p:cNvSpPr txBox="1">
            <a:spLocks/>
          </p:cNvSpPr>
          <p:nvPr/>
        </p:nvSpPr>
        <p:spPr>
          <a:xfrm>
            <a:off x="651842" y="3377999"/>
            <a:ext cx="8492158" cy="5855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tam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giác</a:t>
            </a:r>
            <a:r>
              <a:rPr lang="vi-VN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04479" y="3132114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29381" y="3132114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21" y="195961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-43096" y="2535203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623159" y="2542144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1986768" y="253576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1303049" y="2531396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647666" y="1402046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1323457" y="1392433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3249901" y="3160796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74803" y="3160796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43" y="1988292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2902326" y="2563885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3568581" y="2570826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4932190" y="256445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4248471" y="256007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3593088" y="143072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4268879" y="1421115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Straight Connector 44"/>
          <p:cNvCxnSpPr/>
          <p:nvPr/>
        </p:nvCxnSpPr>
        <p:spPr>
          <a:xfrm>
            <a:off x="6195323" y="3189478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05711" y="3189478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765" y="2016974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5847748" y="2592567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6514003" y="259950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7877612" y="2593132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7193893" y="258876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6538510" y="145941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7214301" y="1449797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Bai 39 On tap </a:t>
            </a:r>
            <a:r>
              <a:rPr lang="en-US" dirty="0" err="1"/>
              <a:t>cac</a:t>
            </a:r>
            <a:r>
              <a:rPr lang="en-US" dirty="0"/>
              <a:t> so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phep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pham</a:t>
            </a:r>
            <a:r>
              <a:rPr lang="en-US" dirty="0"/>
              <a:t> vi 100 </a:t>
            </a:r>
            <a:r>
              <a:rPr lang="en-US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129</Words>
  <Application>Microsoft Office PowerPoint</Application>
  <PresentationFormat>On-screen Show (16:9)</PresentationFormat>
  <Paragraphs>21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.VnArial</vt:lpstr>
      <vt:lpstr>Arial</vt:lpstr>
      <vt:lpstr>Arial-Rounded</vt:lpstr>
      <vt:lpstr>Arial Rounded MT Bold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94</cp:revision>
  <dcterms:created xsi:type="dcterms:W3CDTF">2018-01-14T04:30:44Z</dcterms:created>
  <dcterms:modified xsi:type="dcterms:W3CDTF">2025-05-11T14:48:00Z</dcterms:modified>
</cp:coreProperties>
</file>