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9" r:id="rId3"/>
    <p:sldId id="300" r:id="rId4"/>
    <p:sldId id="283" r:id="rId5"/>
    <p:sldId id="291" r:id="rId6"/>
    <p:sldId id="301" r:id="rId7"/>
    <p:sldId id="29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A4A68-B9AE-4493-BBEA-3ED1F3D98911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C1D5D-36AE-4539-8EE7-D33E42186A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557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533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071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191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B5CE008-2CA4-45B1-AF0E-42C13D7F95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258"/>
            <a:ext cx="12192000" cy="61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1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145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28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550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36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959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364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11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300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238-FA79-4C2B-99D1-D26C0F59F85E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5BAD-357A-44DE-B39D-0839FCEB93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592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52"/>
            <a:ext cx="12463393" cy="1037019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F987C9-C367-4E7D-BEE6-2EC60367CD74}"/>
              </a:ext>
            </a:extLst>
          </p:cNvPr>
          <p:cNvSpPr/>
          <p:nvPr/>
        </p:nvSpPr>
        <p:spPr>
          <a:xfrm rot="10800000" flipV="1">
            <a:off x="3925214" y="1702275"/>
            <a:ext cx="1427851" cy="14012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476AC6-07D4-45EA-9F46-1894EAC6CC1A}"/>
              </a:ext>
            </a:extLst>
          </p:cNvPr>
          <p:cNvCxnSpPr>
            <a:cxnSpLocks/>
          </p:cNvCxnSpPr>
          <p:nvPr/>
        </p:nvCxnSpPr>
        <p:spPr>
          <a:xfrm flipH="1">
            <a:off x="5205806" y="1702275"/>
            <a:ext cx="765044" cy="288099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7E26BEB-A86D-4EB0-95AD-4CE7BC8CC9A0}"/>
              </a:ext>
            </a:extLst>
          </p:cNvPr>
          <p:cNvSpPr/>
          <p:nvPr/>
        </p:nvSpPr>
        <p:spPr>
          <a:xfrm rot="10800000" flipV="1">
            <a:off x="5970849" y="961505"/>
            <a:ext cx="1239245" cy="121618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0E27B-F577-41B2-890D-D623B3FF7452}"/>
              </a:ext>
            </a:extLst>
          </p:cNvPr>
          <p:cNvSpPr txBox="1"/>
          <p:nvPr/>
        </p:nvSpPr>
        <p:spPr>
          <a:xfrm>
            <a:off x="6011939" y="1165482"/>
            <a:ext cx="1056486" cy="83099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10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032FCD-C65C-4657-8A87-CD330CF046AF}"/>
              </a:ext>
            </a:extLst>
          </p:cNvPr>
          <p:cNvSpPr txBox="1"/>
          <p:nvPr/>
        </p:nvSpPr>
        <p:spPr>
          <a:xfrm>
            <a:off x="4163046" y="2012425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18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37935D-C826-4F10-9A4B-3CEABF18AF52}"/>
              </a:ext>
            </a:extLst>
          </p:cNvPr>
          <p:cNvCxnSpPr>
            <a:cxnSpLocks/>
          </p:cNvCxnSpPr>
          <p:nvPr/>
        </p:nvCxnSpPr>
        <p:spPr>
          <a:xfrm>
            <a:off x="5230002" y="2792397"/>
            <a:ext cx="740848" cy="511258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3E0275F-D63F-46C6-9EB0-9DAB4EAA50D9}"/>
              </a:ext>
            </a:extLst>
          </p:cNvPr>
          <p:cNvSpPr/>
          <p:nvPr/>
        </p:nvSpPr>
        <p:spPr>
          <a:xfrm rot="10800000" flipV="1">
            <a:off x="5970849" y="2665739"/>
            <a:ext cx="1239245" cy="1124076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1368" y="4470982"/>
            <a:ext cx="3481241" cy="8757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+ 8 = 18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62433" y="4479909"/>
            <a:ext cx="3481241" cy="8757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– 10 = 8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9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52"/>
            <a:ext cx="12463393" cy="1037019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F987C9-C367-4E7D-BEE6-2EC60367CD74}"/>
              </a:ext>
            </a:extLst>
          </p:cNvPr>
          <p:cNvSpPr/>
          <p:nvPr/>
        </p:nvSpPr>
        <p:spPr>
          <a:xfrm rot="10800000" flipV="1">
            <a:off x="3925214" y="1702275"/>
            <a:ext cx="1427851" cy="14012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476AC6-07D4-45EA-9F46-1894EAC6CC1A}"/>
              </a:ext>
            </a:extLst>
          </p:cNvPr>
          <p:cNvCxnSpPr>
            <a:cxnSpLocks/>
          </p:cNvCxnSpPr>
          <p:nvPr/>
        </p:nvCxnSpPr>
        <p:spPr>
          <a:xfrm flipH="1">
            <a:off x="5205806" y="1702275"/>
            <a:ext cx="765044" cy="288099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7E26BEB-A86D-4EB0-95AD-4CE7BC8CC9A0}"/>
              </a:ext>
            </a:extLst>
          </p:cNvPr>
          <p:cNvSpPr/>
          <p:nvPr/>
        </p:nvSpPr>
        <p:spPr>
          <a:xfrm rot="10800000" flipV="1">
            <a:off x="5970849" y="961505"/>
            <a:ext cx="1239245" cy="121618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0E27B-F577-41B2-890D-D623B3FF7452}"/>
              </a:ext>
            </a:extLst>
          </p:cNvPr>
          <p:cNvSpPr txBox="1"/>
          <p:nvPr/>
        </p:nvSpPr>
        <p:spPr>
          <a:xfrm>
            <a:off x="6076334" y="1165482"/>
            <a:ext cx="1056486" cy="83099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20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032FCD-C65C-4657-8A87-CD330CF046AF}"/>
              </a:ext>
            </a:extLst>
          </p:cNvPr>
          <p:cNvSpPr txBox="1"/>
          <p:nvPr/>
        </p:nvSpPr>
        <p:spPr>
          <a:xfrm>
            <a:off x="4163046" y="2012425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27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37935D-C826-4F10-9A4B-3CEABF18AF52}"/>
              </a:ext>
            </a:extLst>
          </p:cNvPr>
          <p:cNvCxnSpPr>
            <a:cxnSpLocks/>
          </p:cNvCxnSpPr>
          <p:nvPr/>
        </p:nvCxnSpPr>
        <p:spPr>
          <a:xfrm>
            <a:off x="5230002" y="2792397"/>
            <a:ext cx="740848" cy="511258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3E0275F-D63F-46C6-9EB0-9DAB4EAA50D9}"/>
              </a:ext>
            </a:extLst>
          </p:cNvPr>
          <p:cNvSpPr/>
          <p:nvPr/>
        </p:nvSpPr>
        <p:spPr>
          <a:xfrm rot="10800000" flipV="1">
            <a:off x="5970849" y="2620887"/>
            <a:ext cx="1239245" cy="1124076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9608" y="4472302"/>
            <a:ext cx="3481241" cy="8757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+ 7 = 27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3544" y="4487005"/>
            <a:ext cx="3481241" cy="8757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– 20 = 7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9" y="4730955"/>
            <a:ext cx="650990" cy="65099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520351" y="2995143"/>
            <a:ext cx="2774179" cy="13263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20" y="4733251"/>
            <a:ext cx="512177" cy="51217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385263" y="2964856"/>
            <a:ext cx="2774179" cy="1356644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020" y="4883015"/>
            <a:ext cx="650991" cy="65099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703918" y="2995143"/>
            <a:ext cx="3030589" cy="13263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8104" b="28128"/>
          <a:stretch/>
        </p:blipFill>
        <p:spPr>
          <a:xfrm>
            <a:off x="4259859" y="150135"/>
            <a:ext cx="2630466" cy="2219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57" y="2731510"/>
            <a:ext cx="1863468" cy="1757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11" y="3002621"/>
            <a:ext cx="2009275" cy="1341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54" y="3093441"/>
            <a:ext cx="2250289" cy="12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nen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6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3" y="-43689"/>
            <a:ext cx="12193057" cy="6858594"/>
          </a:xfrm>
          <a:prstGeom prst="rect">
            <a:avLst/>
          </a:prstGeom>
        </p:spPr>
      </p:pic>
      <p:sp>
        <p:nvSpPr>
          <p:cNvPr id="6" name="Speech Bubble: Rectangle with Corners Rounded 7"/>
          <p:cNvSpPr/>
          <p:nvPr/>
        </p:nvSpPr>
        <p:spPr>
          <a:xfrm>
            <a:off x="3226959" y="167426"/>
            <a:ext cx="5038843" cy="332274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4400" b="1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00" y="2254408"/>
            <a:ext cx="1600706" cy="1607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044" y="0"/>
            <a:ext cx="2857500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815" y="5000974"/>
            <a:ext cx="1001646" cy="1001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959" y="5092458"/>
            <a:ext cx="1086050" cy="10433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3F987C9-C367-4E7D-BEE6-2EC60367CD74}"/>
              </a:ext>
            </a:extLst>
          </p:cNvPr>
          <p:cNvSpPr/>
          <p:nvPr/>
        </p:nvSpPr>
        <p:spPr>
          <a:xfrm rot="10800000" flipV="1">
            <a:off x="3925214" y="1096962"/>
            <a:ext cx="1427851" cy="14012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476AC6-07D4-45EA-9F46-1894EAC6CC1A}"/>
              </a:ext>
            </a:extLst>
          </p:cNvPr>
          <p:cNvCxnSpPr>
            <a:cxnSpLocks/>
          </p:cNvCxnSpPr>
          <p:nvPr/>
        </p:nvCxnSpPr>
        <p:spPr>
          <a:xfrm flipH="1">
            <a:off x="5205806" y="1096962"/>
            <a:ext cx="765044" cy="288099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7E26BEB-A86D-4EB0-95AD-4CE7BC8CC9A0}"/>
              </a:ext>
            </a:extLst>
          </p:cNvPr>
          <p:cNvSpPr/>
          <p:nvPr/>
        </p:nvSpPr>
        <p:spPr>
          <a:xfrm rot="10800000" flipV="1">
            <a:off x="5970849" y="356192"/>
            <a:ext cx="1239245" cy="121618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A0E27B-F577-41B2-890D-D623B3FF7452}"/>
              </a:ext>
            </a:extLst>
          </p:cNvPr>
          <p:cNvSpPr txBox="1"/>
          <p:nvPr/>
        </p:nvSpPr>
        <p:spPr>
          <a:xfrm>
            <a:off x="6102092" y="560169"/>
            <a:ext cx="1056486" cy="83099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5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032FCD-C65C-4657-8A87-CD330CF046AF}"/>
              </a:ext>
            </a:extLst>
          </p:cNvPr>
          <p:cNvSpPr txBox="1"/>
          <p:nvPr/>
        </p:nvSpPr>
        <p:spPr>
          <a:xfrm>
            <a:off x="4163046" y="1407112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10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37935D-C826-4F10-9A4B-3CEABF18AF52}"/>
              </a:ext>
            </a:extLst>
          </p:cNvPr>
          <p:cNvCxnSpPr>
            <a:cxnSpLocks/>
          </p:cNvCxnSpPr>
          <p:nvPr/>
        </p:nvCxnSpPr>
        <p:spPr>
          <a:xfrm>
            <a:off x="5230002" y="2187084"/>
            <a:ext cx="740848" cy="511258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3E0275F-D63F-46C6-9EB0-9DAB4EAA50D9}"/>
              </a:ext>
            </a:extLst>
          </p:cNvPr>
          <p:cNvSpPr/>
          <p:nvPr/>
        </p:nvSpPr>
        <p:spPr>
          <a:xfrm rot="10800000" flipV="1">
            <a:off x="5970849" y="2060426"/>
            <a:ext cx="1239245" cy="1124076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2054" y="4199606"/>
            <a:ext cx="3481241" cy="801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= 10</a:t>
            </a:r>
          </a:p>
          <a:p>
            <a:pPr algn="ctr"/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50970" y="4204350"/>
            <a:ext cx="3481241" cy="789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5 = 5</a:t>
            </a:r>
          </a:p>
        </p:txBody>
      </p:sp>
    </p:spTree>
    <p:extLst>
      <p:ext uri="{BB962C8B-B14F-4D97-AF65-F5344CB8AC3E}">
        <p14:creationId xmlns:p14="http://schemas.microsoft.com/office/powerpoint/2010/main" val="25103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3" y="-43689"/>
            <a:ext cx="12193057" cy="6858594"/>
          </a:xfrm>
          <a:prstGeom prst="rect">
            <a:avLst/>
          </a:prstGeom>
        </p:spPr>
      </p:pic>
      <p:sp>
        <p:nvSpPr>
          <p:cNvPr id="6" name="Speech Bubble: Rectangle with Corners Rounded 7"/>
          <p:cNvSpPr/>
          <p:nvPr/>
        </p:nvSpPr>
        <p:spPr>
          <a:xfrm>
            <a:off x="3226959" y="167426"/>
            <a:ext cx="5038843" cy="332274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4400" b="1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00" y="2254408"/>
            <a:ext cx="1600706" cy="1607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044" y="0"/>
            <a:ext cx="2857500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815" y="5000974"/>
            <a:ext cx="1001646" cy="1001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870" y="4963668"/>
            <a:ext cx="1086050" cy="10433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3F987C9-C367-4E7D-BEE6-2EC60367CD74}"/>
              </a:ext>
            </a:extLst>
          </p:cNvPr>
          <p:cNvSpPr/>
          <p:nvPr/>
        </p:nvSpPr>
        <p:spPr>
          <a:xfrm rot="10800000" flipV="1">
            <a:off x="3925214" y="1096962"/>
            <a:ext cx="1427851" cy="1401284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476AC6-07D4-45EA-9F46-1894EAC6CC1A}"/>
              </a:ext>
            </a:extLst>
          </p:cNvPr>
          <p:cNvCxnSpPr>
            <a:cxnSpLocks/>
          </p:cNvCxnSpPr>
          <p:nvPr/>
        </p:nvCxnSpPr>
        <p:spPr>
          <a:xfrm flipH="1">
            <a:off x="5205806" y="1096962"/>
            <a:ext cx="765044" cy="288099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7E26BEB-A86D-4EB0-95AD-4CE7BC8CC9A0}"/>
              </a:ext>
            </a:extLst>
          </p:cNvPr>
          <p:cNvSpPr/>
          <p:nvPr/>
        </p:nvSpPr>
        <p:spPr>
          <a:xfrm rot="10800000" flipV="1">
            <a:off x="5970849" y="356192"/>
            <a:ext cx="1239245" cy="121618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A0E27B-F577-41B2-890D-D623B3FF7452}"/>
              </a:ext>
            </a:extLst>
          </p:cNvPr>
          <p:cNvSpPr txBox="1"/>
          <p:nvPr/>
        </p:nvSpPr>
        <p:spPr>
          <a:xfrm>
            <a:off x="6102092" y="560169"/>
            <a:ext cx="1056486" cy="83099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l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80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032FCD-C65C-4657-8A87-CD330CF046AF}"/>
              </a:ext>
            </a:extLst>
          </p:cNvPr>
          <p:cNvSpPr txBox="1"/>
          <p:nvPr/>
        </p:nvSpPr>
        <p:spPr>
          <a:xfrm>
            <a:off x="4163046" y="1407112"/>
            <a:ext cx="870052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 smtClean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87</a:t>
            </a:r>
            <a:endParaRPr kumimoji="0" lang="vi-VN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37935D-C826-4F10-9A4B-3CEABF18AF52}"/>
              </a:ext>
            </a:extLst>
          </p:cNvPr>
          <p:cNvCxnSpPr>
            <a:cxnSpLocks/>
          </p:cNvCxnSpPr>
          <p:nvPr/>
        </p:nvCxnSpPr>
        <p:spPr>
          <a:xfrm>
            <a:off x="5230002" y="2187084"/>
            <a:ext cx="740848" cy="511258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3E0275F-D63F-46C6-9EB0-9DAB4EAA50D9}"/>
              </a:ext>
            </a:extLst>
          </p:cNvPr>
          <p:cNvSpPr/>
          <p:nvPr/>
        </p:nvSpPr>
        <p:spPr>
          <a:xfrm rot="10800000" flipV="1">
            <a:off x="5970849" y="2060426"/>
            <a:ext cx="1239245" cy="1124076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53631" y="4155258"/>
            <a:ext cx="2407484" cy="801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50604" y="4184817"/>
            <a:ext cx="2430396" cy="789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70</a:t>
            </a:r>
          </a:p>
        </p:txBody>
      </p:sp>
    </p:spTree>
    <p:extLst>
      <p:ext uri="{BB962C8B-B14F-4D97-AF65-F5344CB8AC3E}">
        <p14:creationId xmlns:p14="http://schemas.microsoft.com/office/powerpoint/2010/main" val="29208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5" y="1408536"/>
            <a:ext cx="11706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 QUÝ THẦY, CÔ!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68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微软雅黑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16</cp:revision>
  <dcterms:created xsi:type="dcterms:W3CDTF">2023-04-11T13:22:05Z</dcterms:created>
  <dcterms:modified xsi:type="dcterms:W3CDTF">2025-05-11T14:49:38Z</dcterms:modified>
</cp:coreProperties>
</file>