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25"/>
  </p:notesMasterIdLst>
  <p:sldIdLst>
    <p:sldId id="266" r:id="rId2"/>
    <p:sldId id="272" r:id="rId3"/>
    <p:sldId id="273" r:id="rId4"/>
    <p:sldId id="274" r:id="rId5"/>
    <p:sldId id="275" r:id="rId6"/>
    <p:sldId id="276" r:id="rId7"/>
    <p:sldId id="288" r:id="rId8"/>
    <p:sldId id="298" r:id="rId9"/>
    <p:sldId id="280" r:id="rId10"/>
    <p:sldId id="297" r:id="rId11"/>
    <p:sldId id="546" r:id="rId12"/>
    <p:sldId id="547" r:id="rId13"/>
    <p:sldId id="2634" r:id="rId14"/>
    <p:sldId id="2635" r:id="rId15"/>
    <p:sldId id="2636" r:id="rId16"/>
    <p:sldId id="2637" r:id="rId17"/>
    <p:sldId id="2638" r:id="rId18"/>
    <p:sldId id="2639" r:id="rId19"/>
    <p:sldId id="2640" r:id="rId20"/>
    <p:sldId id="2641" r:id="rId21"/>
    <p:sldId id="545" r:id="rId22"/>
    <p:sldId id="261"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2" autoAdjust="0"/>
  </p:normalViewPr>
  <p:slideViewPr>
    <p:cSldViewPr snapToGrid="0">
      <p:cViewPr varScale="1">
        <p:scale>
          <a:sx n="51" d="100"/>
          <a:sy n="51" d="100"/>
        </p:scale>
        <p:origin x="14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55903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04903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7038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96511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722184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96983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7221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6" name="Footer Placeholder 5">
            <a:extLst>
              <a:ext uri="{FF2B5EF4-FFF2-40B4-BE49-F238E27FC236}">
                <a16:creationId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2834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8" name="Footer Placeholder 7">
            <a:extLst>
              <a:ext uri="{FF2B5EF4-FFF2-40B4-BE49-F238E27FC236}">
                <a16:creationId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731160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4" name="Footer Placeholder 3">
            <a:extLst>
              <a:ext uri="{FF2B5EF4-FFF2-40B4-BE49-F238E27FC236}">
                <a16:creationId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04220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3" name="Footer Placeholder 2">
            <a:extLst>
              <a:ext uri="{FF2B5EF4-FFF2-40B4-BE49-F238E27FC236}">
                <a16:creationId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60184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6" name="Footer Placeholder 5">
            <a:extLst>
              <a:ext uri="{FF2B5EF4-FFF2-40B4-BE49-F238E27FC236}">
                <a16:creationId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392539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12/10/2023</a:t>
            </a:fld>
            <a:endParaRPr lang="en-US"/>
          </a:p>
        </p:txBody>
      </p:sp>
      <p:sp>
        <p:nvSpPr>
          <p:cNvPr id="6" name="Footer Placeholder 5">
            <a:extLst>
              <a:ext uri="{FF2B5EF4-FFF2-40B4-BE49-F238E27FC236}">
                <a16:creationId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0401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FFB3186-50E3-0181-80A2-EEB7601DF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12/10/2023</a:t>
            </a:fld>
            <a:endParaRPr lang="en-US"/>
          </a:p>
        </p:txBody>
      </p:sp>
      <p:sp>
        <p:nvSpPr>
          <p:cNvPr id="5" name="Footer Placeholder 4">
            <a:extLst>
              <a:ext uri="{FF2B5EF4-FFF2-40B4-BE49-F238E27FC236}">
                <a16:creationId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1892946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4" r:id="rId12"/>
    <p:sldLayoutId id="2147483755" r:id="rId13"/>
    <p:sldLayoutId id="2147483719" r:id="rId14"/>
    <p:sldLayoutId id="214748367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2.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microsoft.com/office/2007/relationships/media" Target="../media/media2.mp3"/><Relationship Id="rId7" Type="http://schemas.openxmlformats.org/officeDocument/2006/relationships/image" Target="../media/image12.jpg"/><Relationship Id="rId12" Type="http://schemas.openxmlformats.org/officeDocument/2006/relationships/slide" Target="slide6.xml"/><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slide" Target="slide8.xml"/><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5.png"/><Relationship Id="rId5" Type="http://schemas.openxmlformats.org/officeDocument/2006/relationships/slideLayout" Target="../slideLayouts/slideLayout12.xml"/><Relationship Id="rId15" Type="http://schemas.openxmlformats.org/officeDocument/2006/relationships/image" Target="../media/image17.png"/><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12.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2.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2.xml"/><Relationship Id="rId10" Type="http://schemas.openxmlformats.org/officeDocument/2006/relationships/image" Target="../media/image21.png"/><Relationship Id="rId4" Type="http://schemas.microsoft.com/office/2007/relationships/media" Target="../media/media1.mp3"/><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extLst>
      <p:ext uri="{BB962C8B-B14F-4D97-AF65-F5344CB8AC3E}">
        <p14:creationId xmlns:p14="http://schemas.microsoft.com/office/powerpoint/2010/main" val="928024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extLst>
      <p:ext uri="{BB962C8B-B14F-4D97-AF65-F5344CB8AC3E}">
        <p14:creationId xmlns:p14="http://schemas.microsoft.com/office/powerpoint/2010/main" val="2311179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713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857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92156-17EE-F88E-3012-7FC9B42072F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a16="http://schemas.microsoft.com/office/drawing/2014/main" id="{FC757144-C92A-C7B5-73AE-CAC6F8AF27B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a16="http://schemas.microsoft.com/office/drawing/2014/main" id="{6F699850-E476-FA6A-0F10-BA5DA998E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extLst>
      <p:ext uri="{BB962C8B-B14F-4D97-AF65-F5344CB8AC3E}">
        <p14:creationId xmlns:p14="http://schemas.microsoft.com/office/powerpoint/2010/main" val="2513744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a16="http://schemas.microsoft.com/office/drawing/2014/main" id="{9F958A8D-BFDC-796B-7815-9AFA7CC397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a16="http://schemas.microsoft.com/office/drawing/2014/main" id="{134C1816-BF8B-F711-36A7-D842CD3AD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a16="http://schemas.microsoft.com/office/drawing/2014/main" id="{F547F3CD-9A60-D2F9-ECB8-85148213F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a16="http://schemas.microsoft.com/office/drawing/2014/main" id="{14725874-B7D0-5D68-0712-07C5A235D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extLst>
      <p:ext uri="{BB962C8B-B14F-4D97-AF65-F5344CB8AC3E}">
        <p14:creationId xmlns:p14="http://schemas.microsoft.com/office/powerpoint/2010/main" val="3612197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CA4CD975-395C-6D0E-D615-8C2F92754915}"/>
              </a:ext>
            </a:extLst>
          </p:cNvPr>
          <p:cNvPicPr>
            <a:picLocks noChangeAspect="1"/>
          </p:cNvPicPr>
          <p:nvPr/>
        </p:nvPicPr>
        <p:blipFill>
          <a:blip r:embed="rId7"/>
          <a:stretch>
            <a:fillRect/>
          </a:stretch>
        </p:blipFill>
        <p:spPr>
          <a:xfrm>
            <a:off x="2268141" y="304800"/>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a16="http://schemas.microsoft.com/office/drawing/2014/main" id="{FA379371-F3CA-C904-7212-35D0460C5316}"/>
              </a:ext>
            </a:extLst>
          </p:cNvPr>
          <p:cNvSpPr/>
          <p:nvPr/>
        </p:nvSpPr>
        <p:spPr>
          <a:xfrm>
            <a:off x="1838325" y="3507323"/>
            <a:ext cx="49434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+ 10 100</a:t>
            </a:r>
          </a:p>
        </p:txBody>
      </p:sp>
      <p:sp>
        <p:nvSpPr>
          <p:cNvPr id="9" name="Rectangle 8">
            <a:extLst>
              <a:ext uri="{FF2B5EF4-FFF2-40B4-BE49-F238E27FC236}">
                <a16:creationId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extLst>
      <p:ext uri="{BB962C8B-B14F-4D97-AF65-F5344CB8AC3E}">
        <p14:creationId xmlns:p14="http://schemas.microsoft.com/office/powerpoint/2010/main" val="3114408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
        <p:nvSpPr>
          <p:cNvPr id="7" name="Rectangle 6">
            <a:extLst>
              <a:ext uri="{FF2B5EF4-FFF2-40B4-BE49-F238E27FC236}">
                <a16:creationId xmlns:a16="http://schemas.microsoft.com/office/drawing/2014/main" id="{6B1CEFD9-CE7D-1653-6305-490C9FA738DA}"/>
              </a:ext>
            </a:extLst>
          </p:cNvPr>
          <p:cNvSpPr/>
          <p:nvPr/>
        </p:nvSpPr>
        <p:spPr>
          <a:xfrm>
            <a:off x="2759279" y="2648201"/>
            <a:ext cx="63658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Vận</a:t>
            </a:r>
            <a:r>
              <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rPr>
              <a:t> </a:t>
            </a: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dụng</a:t>
            </a:r>
            <a:endPar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055903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893055" y="829820"/>
            <a:ext cx="3782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rPr>
              <a:t>Đố bạn</a:t>
            </a:r>
            <a:endParaRPr kumimoji="0" lang="en-US"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585924" y="3135348"/>
              <a:ext cx="5127222"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N</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ghĩ ra 1 phép tính cộng, trừ trong phạm vi 1 000 000 để đố nhau tính kết quả.</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a:ln>
                  <a:noFill/>
                </a:ln>
                <a:solidFill>
                  <a:prstClr val="black">
                    <a:lumMod val="85000"/>
                    <a:lumOff val="15000"/>
                  </a:prstClr>
                </a:solidFill>
                <a:effectLst/>
                <a:uLnTx/>
                <a:uFillTx/>
                <a:latin typeface="SVN-Whimsy" panose="02040603050506020204" pitchFamily="18" charset="0"/>
                <a:ea typeface="+mn-ea"/>
                <a:cs typeface="+mn-cs"/>
              </a:rPr>
              <a:t>TẠM BIỆT</a:t>
            </a:r>
            <a:endPar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extLst>
      <p:ext uri="{BB962C8B-B14F-4D97-AF65-F5344CB8AC3E}">
        <p14:creationId xmlns:p14="http://schemas.microsoft.com/office/powerpoint/2010/main" val="4228409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8"/>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9"/>
          <a:stretch>
            <a:fillRect/>
          </a:stretch>
        </p:blipFill>
        <p:spPr>
          <a:xfrm>
            <a:off x="13659514" y="5709939"/>
            <a:ext cx="1437401" cy="1437401"/>
          </a:xfrm>
          <a:prstGeom prst="rect">
            <a:avLst/>
          </a:prstGeom>
        </p:spPr>
      </p:pic>
      <p:pic>
        <p:nvPicPr>
          <p:cNvPr id="1032" name="Picture 1031">
            <a:hlinkClick r:id="rId10"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2"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4"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2"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3"/>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2"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2"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4" y="-64311"/>
            <a:ext cx="12258087" cy="6986621"/>
          </a:xfrm>
          <a:prstGeom prst="rect">
            <a:avLst/>
          </a:prstGeom>
        </p:spPr>
      </p:pic>
      <p:pic>
        <p:nvPicPr>
          <p:cNvPr id="2" name="Picture 1">
            <a:extLst>
              <a:ext uri="{FF2B5EF4-FFF2-40B4-BE49-F238E27FC236}">
                <a16:creationId xmlns:a16="http://schemas.microsoft.com/office/drawing/2014/main" id="{7EC4E7C3-9845-44D9-E4F1-3322BBF66587}"/>
              </a:ext>
            </a:extLst>
          </p:cNvPr>
          <p:cNvPicPr>
            <a:picLocks noChangeAspect="1"/>
          </p:cNvPicPr>
          <p:nvPr/>
        </p:nvPicPr>
        <p:blipFill>
          <a:blip r:embed="rId4"/>
          <a:stretch>
            <a:fillRect/>
          </a:stretch>
        </p:blipFill>
        <p:spPr>
          <a:xfrm>
            <a:off x="292088" y="-265265"/>
            <a:ext cx="3206774" cy="2054530"/>
          </a:xfrm>
          <a:prstGeom prst="rect">
            <a:avLst/>
          </a:prstGeom>
        </p:spPr>
      </p:pic>
      <p:pic>
        <p:nvPicPr>
          <p:cNvPr id="6" name="Picture 5">
            <a:extLst>
              <a:ext uri="{FF2B5EF4-FFF2-40B4-BE49-F238E27FC236}">
                <a16:creationId xmlns:a16="http://schemas.microsoft.com/office/drawing/2014/main" id="{54AFBA62-2168-B0FA-991F-36724AD58344}"/>
              </a:ext>
            </a:extLst>
          </p:cNvPr>
          <p:cNvPicPr>
            <a:picLocks noChangeAspect="1"/>
          </p:cNvPicPr>
          <p:nvPr/>
        </p:nvPicPr>
        <p:blipFill>
          <a:blip r:embed="rId5"/>
          <a:stretch>
            <a:fillRect/>
          </a:stretch>
        </p:blipFill>
        <p:spPr>
          <a:xfrm>
            <a:off x="2277246" y="1365024"/>
            <a:ext cx="8590008" cy="2280102"/>
          </a:xfrm>
          <a:prstGeom prst="rect">
            <a:avLst/>
          </a:prstGeom>
        </p:spPr>
      </p:pic>
      <p:sp>
        <p:nvSpPr>
          <p:cNvPr id="7" name="TextBox 6">
            <a:extLst>
              <a:ext uri="{FF2B5EF4-FFF2-40B4-BE49-F238E27FC236}">
                <a16:creationId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1285984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83A75FDB-6AB3-A1BC-9800-44221EB2A998}"/>
              </a:ext>
            </a:extLst>
          </p:cNvPr>
          <p:cNvPicPr>
            <a:picLocks noChangeAspect="1"/>
          </p:cNvPicPr>
          <p:nvPr/>
        </p:nvPicPr>
        <p:blipFill>
          <a:blip r:embed="rId4"/>
          <a:stretch>
            <a:fillRect/>
          </a:stretch>
        </p:blipFill>
        <p:spPr>
          <a:xfrm>
            <a:off x="1366995" y="720805"/>
            <a:ext cx="9553260" cy="1072989"/>
          </a:xfrm>
          <a:prstGeom prst="rect">
            <a:avLst/>
          </a:prstGeom>
        </p:spPr>
      </p:pic>
      <p:sp>
        <p:nvSpPr>
          <p:cNvPr id="9" name="TextBox 8">
            <a:extLst>
              <a:ext uri="{FF2B5EF4-FFF2-40B4-BE49-F238E27FC236}">
                <a16:creationId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854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a16="http://schemas.microsoft.com/office/drawing/2014/main" id="{6D6B3226-9C3F-0A2B-730C-C9720F5AD6B6}"/>
              </a:ext>
            </a:extLst>
          </p:cNvPr>
          <p:cNvPicPr>
            <a:picLocks noChangeAspect="1"/>
          </p:cNvPicPr>
          <p:nvPr/>
        </p:nvPicPr>
        <p:blipFill>
          <a:blip r:embed="rId8"/>
          <a:stretch>
            <a:fillRect/>
          </a:stretch>
        </p:blipFill>
        <p:spPr>
          <a:xfrm>
            <a:off x="1421096" y="1984876"/>
            <a:ext cx="9559357" cy="3078747"/>
          </a:xfrm>
          <a:prstGeom prst="rect">
            <a:avLst/>
          </a:prstGeom>
        </p:spPr>
      </p:pic>
    </p:spTree>
    <p:extLst>
      <p:ext uri="{BB962C8B-B14F-4D97-AF65-F5344CB8AC3E}">
        <p14:creationId xmlns:p14="http://schemas.microsoft.com/office/powerpoint/2010/main" val="3827061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710</Words>
  <Application>Microsoft Office PowerPoint</Application>
  <PresentationFormat>Widescreen</PresentationFormat>
  <Paragraphs>139</Paragraphs>
  <Slides>23</Slides>
  <Notes>12</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等线</vt:lpstr>
      <vt:lpstr>#9Slide07 SVNNexa Rust Slab Bla</vt:lpstr>
      <vt:lpstr>Arial</vt:lpstr>
      <vt:lpstr>Calibri</vt:lpstr>
      <vt:lpstr>Calibri Light</vt:lpstr>
      <vt:lpstr>Cambria</vt:lpstr>
      <vt:lpstr>SVN-Whimsy</vt:lpstr>
      <vt:lpstr>UTM Avo</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36</cp:revision>
  <dcterms:created xsi:type="dcterms:W3CDTF">2023-10-16T13:22:33Z</dcterms:created>
  <dcterms:modified xsi:type="dcterms:W3CDTF">2023-12-10T10:33:23Z</dcterms:modified>
  <cp:category>9Slide.vn</cp:category>
</cp:coreProperties>
</file>