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05" r:id="rId3"/>
    <p:sldId id="307" r:id="rId4"/>
    <p:sldId id="308" r:id="rId5"/>
    <p:sldId id="309" r:id="rId6"/>
    <p:sldId id="293" r:id="rId7"/>
    <p:sldId id="317" r:id="rId8"/>
    <p:sldId id="318" r:id="rId9"/>
    <p:sldId id="284" r:id="rId10"/>
    <p:sldId id="292" r:id="rId11"/>
    <p:sldId id="319" r:id="rId12"/>
    <p:sldId id="306" r:id="rId13"/>
    <p:sldId id="315" r:id="rId14"/>
    <p:sldId id="320" r:id="rId15"/>
    <p:sldId id="303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5F776DF-F503-8B55-3B85-40F24F46DA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2.xml"/><Relationship Id="rId21" Type="http://schemas.openxmlformats.org/officeDocument/2006/relationships/image" Target="../media/image13.png"/><Relationship Id="rId7" Type="http://schemas.openxmlformats.org/officeDocument/2006/relationships/tags" Target="../tags/tag6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3.png"/><Relationship Id="rId5" Type="http://schemas.openxmlformats.org/officeDocument/2006/relationships/tags" Target="../tags/tag4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.png"/><Relationship Id="rId18" Type="http://schemas.openxmlformats.org/officeDocument/2006/relationships/image" Target="../media/image4.png"/><Relationship Id="rId3" Type="http://schemas.openxmlformats.org/officeDocument/2006/relationships/tags" Target="../tags/tag19.xml"/><Relationship Id="rId21" Type="http://schemas.openxmlformats.org/officeDocument/2006/relationships/image" Target="../media/image6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3.png"/><Relationship Id="rId2" Type="http://schemas.openxmlformats.org/officeDocument/2006/relationships/tags" Target="../tags/tag18.xml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17.png"/><Relationship Id="rId23" Type="http://schemas.openxmlformats.org/officeDocument/2006/relationships/image" Target="../media/image42.png"/><Relationship Id="rId10" Type="http://schemas.openxmlformats.org/officeDocument/2006/relationships/tags" Target="../tags/tag26.xml"/><Relationship Id="rId19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6.png"/><Relationship Id="rId2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7.png"/><Relationship Id="rId26" Type="http://schemas.openxmlformats.org/officeDocument/2006/relationships/image" Target="../media/image8.png"/><Relationship Id="rId3" Type="http://schemas.openxmlformats.org/officeDocument/2006/relationships/tags" Target="../tags/tag29.xml"/><Relationship Id="rId21" Type="http://schemas.openxmlformats.org/officeDocument/2006/relationships/image" Target="../media/image4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6.png"/><Relationship Id="rId25" Type="http://schemas.openxmlformats.org/officeDocument/2006/relationships/image" Target="../media/image7.png"/><Relationship Id="rId2" Type="http://schemas.openxmlformats.org/officeDocument/2006/relationships/tags" Target="../tags/tag28.xml"/><Relationship Id="rId16" Type="http://schemas.openxmlformats.org/officeDocument/2006/relationships/image" Target="../media/image2.png"/><Relationship Id="rId20" Type="http://schemas.openxmlformats.org/officeDocument/2006/relationships/image" Target="../media/image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6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19.png"/><Relationship Id="rId10" Type="http://schemas.openxmlformats.org/officeDocument/2006/relationships/tags" Target="../tags/tag36.xml"/><Relationship Id="rId19" Type="http://schemas.openxmlformats.org/officeDocument/2006/relationships/image" Target="../media/image18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5.png"/><Relationship Id="rId27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png"/><Relationship Id="rId18" Type="http://schemas.openxmlformats.org/officeDocument/2006/relationships/image" Target="../media/image3.png"/><Relationship Id="rId3" Type="http://schemas.openxmlformats.org/officeDocument/2006/relationships/tags" Target="../tags/tag9.xml"/><Relationship Id="rId21" Type="http://schemas.openxmlformats.org/officeDocument/2006/relationships/image" Target="../media/image19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tags" Target="../tags/tag8.xml"/><Relationship Id="rId16" Type="http://schemas.openxmlformats.org/officeDocument/2006/relationships/image" Target="../media/image17.png"/><Relationship Id="rId20" Type="http://schemas.openxmlformats.org/officeDocument/2006/relationships/image" Target="../media/image5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1.tmp"/><Relationship Id="rId5" Type="http://schemas.openxmlformats.org/officeDocument/2006/relationships/tags" Target="../tags/tag11.xml"/><Relationship Id="rId15" Type="http://schemas.openxmlformats.org/officeDocument/2006/relationships/image" Target="../media/image16.png"/><Relationship Id="rId23" Type="http://schemas.openxmlformats.org/officeDocument/2006/relationships/image" Target="../media/image20.tmp"/><Relationship Id="rId10" Type="http://schemas.openxmlformats.org/officeDocument/2006/relationships/tags" Target="../tags/tag16.xml"/><Relationship Id="rId19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mp"/><Relationship Id="rId5" Type="http://schemas.openxmlformats.org/officeDocument/2006/relationships/image" Target="../media/image27.tm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Bài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Bao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nặng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Đáp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: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: 19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             Bao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: 11 kg </a:t>
            </a:r>
            <a:r>
              <a:rPr lang="en-US" dirty="0" err="1">
                <a:solidFill>
                  <a:srgbClr val="FF0000"/>
                </a:solidFill>
              </a:rPr>
              <a:t>gạo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</TotalTime>
  <Words>703</Words>
  <Application>Microsoft Office PowerPoint</Application>
  <PresentationFormat>Widescreen</PresentationFormat>
  <Paragraphs>102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38</cp:revision>
  <dcterms:created xsi:type="dcterms:W3CDTF">2023-10-04T06:34:40Z</dcterms:created>
  <dcterms:modified xsi:type="dcterms:W3CDTF">2023-10-15T08:43:57Z</dcterms:modified>
  <cp:category>9Slide.vn</cp:category>
</cp:coreProperties>
</file>