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4" r:id="rId3"/>
    <p:sldMasterId id="2147483718" r:id="rId4"/>
    <p:sldMasterId id="2147483732" r:id="rId5"/>
    <p:sldMasterId id="2147483744" r:id="rId6"/>
    <p:sldMasterId id="2147483767" r:id="rId7"/>
    <p:sldMasterId id="2147483814" r:id="rId8"/>
  </p:sldMasterIdLst>
  <p:notesMasterIdLst>
    <p:notesMasterId r:id="rId37"/>
  </p:notesMasterIdLst>
  <p:sldIdLst>
    <p:sldId id="314" r:id="rId9"/>
    <p:sldId id="257" r:id="rId10"/>
    <p:sldId id="256" r:id="rId11"/>
    <p:sldId id="259" r:id="rId12"/>
    <p:sldId id="263" r:id="rId13"/>
    <p:sldId id="264" r:id="rId14"/>
    <p:sldId id="265" r:id="rId15"/>
    <p:sldId id="272" r:id="rId16"/>
    <p:sldId id="746" r:id="rId17"/>
    <p:sldId id="747" r:id="rId18"/>
    <p:sldId id="768" r:id="rId19"/>
    <p:sldId id="720" r:id="rId20"/>
    <p:sldId id="2640" r:id="rId21"/>
    <p:sldId id="2641" r:id="rId22"/>
    <p:sldId id="752" r:id="rId23"/>
    <p:sldId id="345" r:id="rId24"/>
    <p:sldId id="2634" r:id="rId25"/>
    <p:sldId id="2636" r:id="rId26"/>
    <p:sldId id="2637" r:id="rId27"/>
    <p:sldId id="2638" r:id="rId28"/>
    <p:sldId id="2639" r:id="rId29"/>
    <p:sldId id="310" r:id="rId30"/>
    <p:sldId id="320" r:id="rId31"/>
    <p:sldId id="333" r:id="rId32"/>
    <p:sldId id="348" r:id="rId33"/>
    <p:sldId id="349" r:id="rId34"/>
    <p:sldId id="347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63488100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42" Type="http://schemas.openxmlformats.org/officeDocument/2006/relationships/slideLayout" Target="../slideLayouts/slideLayout115.xml"/><Relationship Id="rId47" Type="http://schemas.openxmlformats.org/officeDocument/2006/relationships/image" Target="../media/image6.jp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519E814-08A9-9999-1C8F-A1043E38F4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j-ea"/>
                <a:ea typeface="+mj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826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442B16A-DFDD-B5DF-71EC-6099527251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C5E3BDA-7F4D-D90B-E8FA-AEA0A2BF0E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7360092-906A-27A9-C202-C1BEB66B7C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ED5E24F-424C-6A2A-7271-3D41327A64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8199930-631D-0B65-BA33-699F8511162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2E7F26E-9ADD-F1B5-832D-48950D11FE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FCF1F3B-78FC-B13A-1ED6-01C9782F0E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jp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21" Type="http://schemas.openxmlformats.org/officeDocument/2006/relationships/image" Target="../media/image33.png"/><Relationship Id="rId7" Type="http://schemas.openxmlformats.org/officeDocument/2006/relationships/image" Target="../media/image23.png"/><Relationship Id="rId12" Type="http://schemas.openxmlformats.org/officeDocument/2006/relationships/slide" Target="slide7.xml"/><Relationship Id="rId17" Type="http://schemas.openxmlformats.org/officeDocument/2006/relationships/image" Target="../media/image29.png"/><Relationship Id="rId2" Type="http://schemas.openxmlformats.org/officeDocument/2006/relationships/image" Target="../media/image18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826</Words>
  <Application>Microsoft Office PowerPoint</Application>
  <PresentationFormat>Widescreen</PresentationFormat>
  <Paragraphs>161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5" baseType="lpstr">
      <vt:lpstr>等线</vt:lpstr>
      <vt:lpstr>微软雅黑</vt:lpstr>
      <vt:lpstr>.VnTime</vt:lpstr>
      <vt:lpstr>Arial</vt:lpstr>
      <vt:lpstr>Bebas Neue</vt:lpstr>
      <vt:lpstr>Calibri</vt:lpstr>
      <vt:lpstr>Calibri Light</vt:lpstr>
      <vt:lpstr>Cambria</vt:lpstr>
      <vt:lpstr>Chango</vt:lpstr>
      <vt:lpstr>Comic Sans MS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字魂27号-布丁体</vt:lpstr>
      <vt:lpstr>包图主题2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46</cp:revision>
  <dcterms:created xsi:type="dcterms:W3CDTF">2023-08-31T03:48:29Z</dcterms:created>
  <dcterms:modified xsi:type="dcterms:W3CDTF">2023-10-15T05:06:11Z</dcterms:modified>
  <cp:category>9Slide.vn</cp:category>
</cp:coreProperties>
</file>