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4" r:id="rId2"/>
    <p:sldMasterId id="2147483747" r:id="rId3"/>
  </p:sldMasterIdLst>
  <p:notesMasterIdLst>
    <p:notesMasterId r:id="rId25"/>
  </p:notesMasterIdLst>
  <p:sldIdLst>
    <p:sldId id="744" r:id="rId4"/>
    <p:sldId id="262" r:id="rId5"/>
    <p:sldId id="257" r:id="rId6"/>
    <p:sldId id="256" r:id="rId7"/>
    <p:sldId id="740" r:id="rId8"/>
    <p:sldId id="741" r:id="rId9"/>
    <p:sldId id="742" r:id="rId10"/>
    <p:sldId id="743" r:id="rId11"/>
    <p:sldId id="258" r:id="rId12"/>
    <p:sldId id="259" r:id="rId13"/>
    <p:sldId id="745" r:id="rId14"/>
    <p:sldId id="739" r:id="rId15"/>
    <p:sldId id="261" r:id="rId16"/>
    <p:sldId id="263" r:id="rId17"/>
    <p:sldId id="746" r:id="rId18"/>
    <p:sldId id="264" r:id="rId19"/>
    <p:sldId id="747" r:id="rId20"/>
    <p:sldId id="748" r:id="rId21"/>
    <p:sldId id="749" r:id="rId22"/>
    <p:sldId id="282" r:id="rId23"/>
    <p:sldId id="75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0238" autoAdjust="0"/>
  </p:normalViewPr>
  <p:slideViewPr>
    <p:cSldViewPr snapToGrid="0">
      <p:cViewPr varScale="1">
        <p:scale>
          <a:sx n="43" d="100"/>
          <a:sy n="43" d="100"/>
        </p:scale>
        <p:origin x="176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B2333-A101-449D-9D05-28E313B20FA9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B1380-E430-437F-AFAC-5C21D9027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8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8105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64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697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" name="Google Shape;3665;gf9d9595075_0_8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6" name="Google Shape;3666;gf9d9595075_0_8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4523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0896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rot="10800000">
            <a:off x="-44600" y="4192101"/>
            <a:ext cx="4283064" cy="273972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rot="10800000">
            <a:off x="5464667" y="5250867"/>
            <a:ext cx="6727343" cy="1625236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7908933" y="1"/>
            <a:ext cx="4283064" cy="273972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" y="1"/>
            <a:ext cx="6727343" cy="1625236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621800" y="642701"/>
            <a:ext cx="8959077" cy="517369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76200" dir="42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rot="-655">
            <a:off x="2945199" y="4746335"/>
            <a:ext cx="6301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omfortaa Medium"/>
              <a:buNone/>
              <a:defRPr sz="2133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174000" y="1346433"/>
            <a:ext cx="7844000" cy="34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Font typeface="Mali Medium"/>
              <a:buNone/>
              <a:defRPr sz="12800" b="0"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528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9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3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13"/>
          <p:cNvSpPr/>
          <p:nvPr/>
        </p:nvSpPr>
        <p:spPr>
          <a:xfrm>
            <a:off x="1" y="1220030"/>
            <a:ext cx="2668452" cy="563800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13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3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 rot="1545">
            <a:off x="6350144" y="2399667"/>
            <a:ext cx="890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9" name="Google Shape;129;p13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2534616" y="2399467"/>
            <a:ext cx="33576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0" name="Google Shape;130;p13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534616" y="2931508"/>
            <a:ext cx="3357600" cy="79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2534616" y="4169361"/>
            <a:ext cx="33576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2" name="Google Shape;132;p13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2534616" y="4704299"/>
            <a:ext cx="3357600" cy="7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 rot="1545">
            <a:off x="6350144" y="4169561"/>
            <a:ext cx="890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4" name="Google Shape;134;p13">
            <a:hlinkClick r:id="" action="ppaction://noaction"/>
          </p:cNvPr>
          <p:cNvSpPr txBox="1">
            <a:spLocks noGrp="1"/>
          </p:cNvSpPr>
          <p:nvPr>
            <p:ph type="title" idx="7"/>
          </p:nvPr>
        </p:nvSpPr>
        <p:spPr>
          <a:xfrm>
            <a:off x="7405417" y="4169361"/>
            <a:ext cx="33576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5" name="Google Shape;135;p13">
            <a:hlinkClick r:id="" action="ppaction://noaction"/>
          </p:cNvPr>
          <p:cNvSpPr txBox="1">
            <a:spLocks noGrp="1"/>
          </p:cNvSpPr>
          <p:nvPr>
            <p:ph type="subTitle" idx="8"/>
          </p:nvPr>
        </p:nvSpPr>
        <p:spPr>
          <a:xfrm>
            <a:off x="7405411" y="4704299"/>
            <a:ext cx="3357600" cy="79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 rot="1538">
            <a:off x="1477536" y="2399667"/>
            <a:ext cx="894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7" name="Google Shape;137;p13">
            <a:hlinkClick r:id="" action="ppaction://noaction"/>
          </p:cNvPr>
          <p:cNvSpPr txBox="1">
            <a:spLocks noGrp="1"/>
          </p:cNvSpPr>
          <p:nvPr>
            <p:ph type="title" idx="13" hasCustomPrompt="1"/>
          </p:nvPr>
        </p:nvSpPr>
        <p:spPr>
          <a:xfrm rot="3107">
            <a:off x="1477536" y="4169761"/>
            <a:ext cx="885200" cy="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8" name="Google Shape;138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7405404" y="2399467"/>
            <a:ext cx="33576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9" name="Google Shape;139;p13">
            <a:hlinkClick r:id="" action="ppaction://noaction"/>
          </p:cNvPr>
          <p:cNvSpPr txBox="1">
            <a:spLocks noGrp="1"/>
          </p:cNvSpPr>
          <p:nvPr>
            <p:ph type="subTitle" idx="15"/>
          </p:nvPr>
        </p:nvSpPr>
        <p:spPr>
          <a:xfrm>
            <a:off x="7405387" y="2925908"/>
            <a:ext cx="3357600" cy="79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0054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4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4"/>
          <p:cNvSpPr/>
          <p:nvPr/>
        </p:nvSpPr>
        <p:spPr>
          <a:xfrm>
            <a:off x="1" y="1220030"/>
            <a:ext cx="2668452" cy="563800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4"/>
          <p:cNvSpPr/>
          <p:nvPr/>
        </p:nvSpPr>
        <p:spPr>
          <a:xfrm>
            <a:off x="530211" y="1220034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 rot="-1044">
            <a:off x="4121267" y="4660844"/>
            <a:ext cx="3949600" cy="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2603267" y="2149700"/>
            <a:ext cx="6985600" cy="2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3200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26487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/>
          <p:nvPr/>
        </p:nvSpPr>
        <p:spPr>
          <a:xfrm>
            <a:off x="9743608" y="-8227841"/>
            <a:ext cx="2512304" cy="1511808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5"/>
          <p:cNvSpPr/>
          <p:nvPr/>
        </p:nvSpPr>
        <p:spPr>
          <a:xfrm>
            <a:off x="6937549" y="119813"/>
            <a:ext cx="5960839" cy="4675347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5"/>
          <p:cNvSpPr txBox="1">
            <a:spLocks noGrp="1"/>
          </p:cNvSpPr>
          <p:nvPr>
            <p:ph type="title" hasCustomPrompt="1"/>
          </p:nvPr>
        </p:nvSpPr>
        <p:spPr>
          <a:xfrm>
            <a:off x="9557667" y="1308333"/>
            <a:ext cx="1674400" cy="1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53" name="Google Shape;153;p15"/>
          <p:cNvSpPr txBox="1">
            <a:spLocks noGrp="1"/>
          </p:cNvSpPr>
          <p:nvPr>
            <p:ph type="subTitle" idx="1"/>
          </p:nvPr>
        </p:nvSpPr>
        <p:spPr>
          <a:xfrm rot="461">
            <a:off x="5271267" y="5168284"/>
            <a:ext cx="5960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5"/>
          <p:cNvSpPr txBox="1">
            <a:spLocks noGrp="1"/>
          </p:cNvSpPr>
          <p:nvPr>
            <p:ph type="title" idx="2"/>
          </p:nvPr>
        </p:nvSpPr>
        <p:spPr>
          <a:xfrm>
            <a:off x="4536867" y="3465151"/>
            <a:ext cx="6695200" cy="10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5" name="Google Shape;155;p15"/>
          <p:cNvSpPr/>
          <p:nvPr/>
        </p:nvSpPr>
        <p:spPr>
          <a:xfrm>
            <a:off x="1" y="-1673899"/>
            <a:ext cx="4728676" cy="999092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86825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6"/>
          <p:cNvSpPr/>
          <p:nvPr/>
        </p:nvSpPr>
        <p:spPr>
          <a:xfrm>
            <a:off x="6105471" y="-321294"/>
            <a:ext cx="6086452" cy="7248923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6"/>
          <p:cNvSpPr/>
          <p:nvPr/>
        </p:nvSpPr>
        <p:spPr>
          <a:xfrm>
            <a:off x="0" y="152300"/>
            <a:ext cx="2581048" cy="7742712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16"/>
          <p:cNvSpPr/>
          <p:nvPr/>
        </p:nvSpPr>
        <p:spPr>
          <a:xfrm>
            <a:off x="899834" y="1130934"/>
            <a:ext cx="1933877" cy="1631585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858400" y="3252267"/>
            <a:ext cx="7122589" cy="1389897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960000" y="3491333"/>
            <a:ext cx="66640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353333"/>
            <a:ext cx="1947600" cy="1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4" name="Google Shape;164;p16"/>
          <p:cNvSpPr txBox="1">
            <a:spLocks noGrp="1"/>
          </p:cNvSpPr>
          <p:nvPr>
            <p:ph type="subTitle" idx="1"/>
          </p:nvPr>
        </p:nvSpPr>
        <p:spPr>
          <a:xfrm rot="461">
            <a:off x="960000" y="4862200"/>
            <a:ext cx="5960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7617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7"/>
          <p:cNvSpPr/>
          <p:nvPr/>
        </p:nvSpPr>
        <p:spPr>
          <a:xfrm>
            <a:off x="6832601" y="1"/>
            <a:ext cx="5359420" cy="1835327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17"/>
          <p:cNvSpPr/>
          <p:nvPr/>
        </p:nvSpPr>
        <p:spPr>
          <a:xfrm>
            <a:off x="34" y="259333"/>
            <a:ext cx="12191929" cy="6598659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1"/>
          </p:nvPr>
        </p:nvSpPr>
        <p:spPr>
          <a:xfrm rot="210">
            <a:off x="2647800" y="4902167"/>
            <a:ext cx="6544800" cy="8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title"/>
          </p:nvPr>
        </p:nvSpPr>
        <p:spPr>
          <a:xfrm>
            <a:off x="2103800" y="2059883"/>
            <a:ext cx="7984400" cy="2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05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1164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8"/>
          <p:cNvSpPr txBox="1">
            <a:spLocks noGrp="1"/>
          </p:cNvSpPr>
          <p:nvPr>
            <p:ph type="body" idx="1"/>
          </p:nvPr>
        </p:nvSpPr>
        <p:spPr>
          <a:xfrm>
            <a:off x="960000" y="3405733"/>
            <a:ext cx="4450400" cy="17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74" name="Google Shape;174;p18"/>
          <p:cNvSpPr/>
          <p:nvPr/>
        </p:nvSpPr>
        <p:spPr>
          <a:xfrm rot="-10646772">
            <a:off x="11053489" y="4188102"/>
            <a:ext cx="1859993" cy="1860233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8"/>
          <p:cNvSpPr/>
          <p:nvPr/>
        </p:nvSpPr>
        <p:spPr>
          <a:xfrm rot="-10646772">
            <a:off x="9965255" y="6395771"/>
            <a:ext cx="1116092" cy="1116333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8"/>
          <p:cNvSpPr/>
          <p:nvPr/>
        </p:nvSpPr>
        <p:spPr>
          <a:xfrm flipH="1">
            <a:off x="-442543" y="1438438"/>
            <a:ext cx="2428160" cy="1115300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8"/>
          <p:cNvSpPr txBox="1">
            <a:spLocks noGrp="1"/>
          </p:cNvSpPr>
          <p:nvPr>
            <p:ph type="title"/>
          </p:nvPr>
        </p:nvSpPr>
        <p:spPr>
          <a:xfrm>
            <a:off x="960000" y="1930400"/>
            <a:ext cx="3436800" cy="11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8"/>
          <p:cNvSpPr/>
          <p:nvPr/>
        </p:nvSpPr>
        <p:spPr>
          <a:xfrm>
            <a:off x="10481767" y="-74800"/>
            <a:ext cx="1941083" cy="116490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41115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9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9"/>
          <p:cNvSpPr/>
          <p:nvPr/>
        </p:nvSpPr>
        <p:spPr>
          <a:xfrm>
            <a:off x="1" y="5210734"/>
            <a:ext cx="12191929" cy="185416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9"/>
          <p:cNvSpPr txBox="1">
            <a:spLocks noGrp="1"/>
          </p:cNvSpPr>
          <p:nvPr>
            <p:ph type="body" idx="1"/>
          </p:nvPr>
        </p:nvSpPr>
        <p:spPr>
          <a:xfrm>
            <a:off x="3190133" y="2685416"/>
            <a:ext cx="4234400" cy="2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8621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0"/>
          <p:cNvSpPr/>
          <p:nvPr/>
        </p:nvSpPr>
        <p:spPr>
          <a:xfrm rot="-5400000">
            <a:off x="2522961" y="-2802341"/>
            <a:ext cx="6333347" cy="1300486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20"/>
          <p:cNvSpPr txBox="1">
            <a:spLocks noGrp="1"/>
          </p:cNvSpPr>
          <p:nvPr>
            <p:ph type="body" idx="1"/>
          </p:nvPr>
        </p:nvSpPr>
        <p:spPr>
          <a:xfrm>
            <a:off x="960000" y="3429000"/>
            <a:ext cx="4805600" cy="19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89" name="Google Shape;189;p20"/>
          <p:cNvSpPr/>
          <p:nvPr/>
        </p:nvSpPr>
        <p:spPr>
          <a:xfrm>
            <a:off x="9785592" y="310733"/>
            <a:ext cx="3837217" cy="2673739"/>
          </a:xfrm>
          <a:custGeom>
            <a:avLst/>
            <a:gdLst/>
            <a:ahLst/>
            <a:cxnLst/>
            <a:rect l="l" t="t" r="r" b="b"/>
            <a:pathLst>
              <a:path w="33716" h="23493" extrusionOk="0">
                <a:moveTo>
                  <a:pt x="1227" y="590"/>
                </a:moveTo>
                <a:cubicBezTo>
                  <a:pt x="1354" y="590"/>
                  <a:pt x="1457" y="650"/>
                  <a:pt x="1492" y="755"/>
                </a:cubicBezTo>
                <a:cubicBezTo>
                  <a:pt x="1546" y="891"/>
                  <a:pt x="1492" y="1081"/>
                  <a:pt x="1357" y="1135"/>
                </a:cubicBezTo>
                <a:lnTo>
                  <a:pt x="1357" y="1162"/>
                </a:lnTo>
                <a:cubicBezTo>
                  <a:pt x="1307" y="1183"/>
                  <a:pt x="1256" y="1193"/>
                  <a:pt x="1205" y="1193"/>
                </a:cubicBezTo>
                <a:cubicBezTo>
                  <a:pt x="1061" y="1193"/>
                  <a:pt x="921" y="1112"/>
                  <a:pt x="841" y="972"/>
                </a:cubicBezTo>
                <a:cubicBezTo>
                  <a:pt x="787" y="836"/>
                  <a:pt x="868" y="701"/>
                  <a:pt x="1004" y="647"/>
                </a:cubicBezTo>
                <a:cubicBezTo>
                  <a:pt x="1081" y="608"/>
                  <a:pt x="1158" y="590"/>
                  <a:pt x="1227" y="590"/>
                </a:cubicBezTo>
                <a:close/>
                <a:moveTo>
                  <a:pt x="10063" y="4112"/>
                </a:moveTo>
                <a:cubicBezTo>
                  <a:pt x="10197" y="4112"/>
                  <a:pt x="10321" y="4168"/>
                  <a:pt x="10389" y="4281"/>
                </a:cubicBezTo>
                <a:cubicBezTo>
                  <a:pt x="10524" y="4417"/>
                  <a:pt x="10552" y="4634"/>
                  <a:pt x="10497" y="4824"/>
                </a:cubicBezTo>
                <a:cubicBezTo>
                  <a:pt x="10443" y="4905"/>
                  <a:pt x="10389" y="4986"/>
                  <a:pt x="10335" y="5068"/>
                </a:cubicBezTo>
                <a:lnTo>
                  <a:pt x="10335" y="5041"/>
                </a:lnTo>
                <a:cubicBezTo>
                  <a:pt x="10226" y="5041"/>
                  <a:pt x="10145" y="5041"/>
                  <a:pt x="10036" y="5014"/>
                </a:cubicBezTo>
                <a:cubicBezTo>
                  <a:pt x="9846" y="4905"/>
                  <a:pt x="9711" y="4688"/>
                  <a:pt x="9765" y="4471"/>
                </a:cubicBezTo>
                <a:cubicBezTo>
                  <a:pt x="9765" y="4308"/>
                  <a:pt x="9819" y="4173"/>
                  <a:pt x="9982" y="4118"/>
                </a:cubicBezTo>
                <a:cubicBezTo>
                  <a:pt x="10009" y="4114"/>
                  <a:pt x="10036" y="4112"/>
                  <a:pt x="10063" y="4112"/>
                </a:cubicBezTo>
                <a:close/>
                <a:moveTo>
                  <a:pt x="15445" y="4657"/>
                </a:moveTo>
                <a:cubicBezTo>
                  <a:pt x="15496" y="4657"/>
                  <a:pt x="15547" y="4667"/>
                  <a:pt x="15597" y="4688"/>
                </a:cubicBezTo>
                <a:cubicBezTo>
                  <a:pt x="15759" y="4797"/>
                  <a:pt x="15814" y="4959"/>
                  <a:pt x="15787" y="5149"/>
                </a:cubicBezTo>
                <a:cubicBezTo>
                  <a:pt x="15759" y="5339"/>
                  <a:pt x="15624" y="5502"/>
                  <a:pt x="15461" y="5583"/>
                </a:cubicBezTo>
                <a:cubicBezTo>
                  <a:pt x="15428" y="5593"/>
                  <a:pt x="15394" y="5597"/>
                  <a:pt x="15360" y="5597"/>
                </a:cubicBezTo>
                <a:cubicBezTo>
                  <a:pt x="15200" y="5597"/>
                  <a:pt x="15045" y="5496"/>
                  <a:pt x="15000" y="5339"/>
                </a:cubicBezTo>
                <a:cubicBezTo>
                  <a:pt x="15000" y="5176"/>
                  <a:pt x="15027" y="5014"/>
                  <a:pt x="15108" y="4878"/>
                </a:cubicBezTo>
                <a:cubicBezTo>
                  <a:pt x="15169" y="4738"/>
                  <a:pt x="15303" y="4657"/>
                  <a:pt x="15445" y="4657"/>
                </a:cubicBezTo>
                <a:close/>
                <a:moveTo>
                  <a:pt x="2408" y="6284"/>
                </a:moveTo>
                <a:cubicBezTo>
                  <a:pt x="2550" y="6284"/>
                  <a:pt x="2688" y="6359"/>
                  <a:pt x="2767" y="6478"/>
                </a:cubicBezTo>
                <a:cubicBezTo>
                  <a:pt x="2848" y="6695"/>
                  <a:pt x="2740" y="6966"/>
                  <a:pt x="2550" y="7075"/>
                </a:cubicBezTo>
                <a:cubicBezTo>
                  <a:pt x="2491" y="7100"/>
                  <a:pt x="2433" y="7112"/>
                  <a:pt x="2377" y="7112"/>
                </a:cubicBezTo>
                <a:cubicBezTo>
                  <a:pt x="2253" y="7112"/>
                  <a:pt x="2145" y="7052"/>
                  <a:pt x="2089" y="6939"/>
                </a:cubicBezTo>
                <a:cubicBezTo>
                  <a:pt x="1980" y="6722"/>
                  <a:pt x="2062" y="6451"/>
                  <a:pt x="2252" y="6315"/>
                </a:cubicBezTo>
                <a:cubicBezTo>
                  <a:pt x="2303" y="6294"/>
                  <a:pt x="2355" y="6284"/>
                  <a:pt x="2408" y="6284"/>
                </a:cubicBezTo>
                <a:close/>
                <a:moveTo>
                  <a:pt x="26663" y="6994"/>
                </a:moveTo>
                <a:cubicBezTo>
                  <a:pt x="26907" y="6994"/>
                  <a:pt x="27124" y="7183"/>
                  <a:pt x="27179" y="7400"/>
                </a:cubicBezTo>
                <a:cubicBezTo>
                  <a:pt x="27151" y="7509"/>
                  <a:pt x="27124" y="7617"/>
                  <a:pt x="27070" y="7726"/>
                </a:cubicBezTo>
                <a:cubicBezTo>
                  <a:pt x="27022" y="7806"/>
                  <a:pt x="26945" y="7829"/>
                  <a:pt x="26863" y="7829"/>
                </a:cubicBezTo>
                <a:cubicBezTo>
                  <a:pt x="26806" y="7829"/>
                  <a:pt x="26746" y="7818"/>
                  <a:pt x="26690" y="7807"/>
                </a:cubicBezTo>
                <a:cubicBezTo>
                  <a:pt x="26500" y="7726"/>
                  <a:pt x="26338" y="7536"/>
                  <a:pt x="26365" y="7319"/>
                </a:cubicBezTo>
                <a:cubicBezTo>
                  <a:pt x="26365" y="7156"/>
                  <a:pt x="26500" y="7021"/>
                  <a:pt x="26663" y="6994"/>
                </a:cubicBezTo>
                <a:close/>
                <a:moveTo>
                  <a:pt x="6452" y="8066"/>
                </a:moveTo>
                <a:cubicBezTo>
                  <a:pt x="6707" y="8066"/>
                  <a:pt x="6973" y="8287"/>
                  <a:pt x="6890" y="8621"/>
                </a:cubicBezTo>
                <a:cubicBezTo>
                  <a:pt x="6890" y="8702"/>
                  <a:pt x="6836" y="8811"/>
                  <a:pt x="6809" y="8892"/>
                </a:cubicBezTo>
                <a:cubicBezTo>
                  <a:pt x="6713" y="9083"/>
                  <a:pt x="6597" y="9169"/>
                  <a:pt x="6461" y="9169"/>
                </a:cubicBezTo>
                <a:cubicBezTo>
                  <a:pt x="6441" y="9169"/>
                  <a:pt x="6422" y="9167"/>
                  <a:pt x="6402" y="9163"/>
                </a:cubicBezTo>
                <a:cubicBezTo>
                  <a:pt x="6239" y="9136"/>
                  <a:pt x="6130" y="9055"/>
                  <a:pt x="6022" y="8784"/>
                </a:cubicBezTo>
                <a:cubicBezTo>
                  <a:pt x="6022" y="8648"/>
                  <a:pt x="6022" y="8513"/>
                  <a:pt x="6076" y="8350"/>
                </a:cubicBezTo>
                <a:cubicBezTo>
                  <a:pt x="6139" y="8152"/>
                  <a:pt x="6293" y="8066"/>
                  <a:pt x="6452" y="8066"/>
                </a:cubicBezTo>
                <a:close/>
                <a:moveTo>
                  <a:pt x="32603" y="9462"/>
                </a:moveTo>
                <a:cubicBezTo>
                  <a:pt x="32712" y="9516"/>
                  <a:pt x="32820" y="9570"/>
                  <a:pt x="32929" y="9652"/>
                </a:cubicBezTo>
                <a:cubicBezTo>
                  <a:pt x="32983" y="9733"/>
                  <a:pt x="33010" y="9814"/>
                  <a:pt x="32983" y="9923"/>
                </a:cubicBezTo>
                <a:cubicBezTo>
                  <a:pt x="32943" y="10002"/>
                  <a:pt x="32860" y="10053"/>
                  <a:pt x="32776" y="10053"/>
                </a:cubicBezTo>
                <a:cubicBezTo>
                  <a:pt x="32745" y="10053"/>
                  <a:pt x="32714" y="10046"/>
                  <a:pt x="32685" y="10031"/>
                </a:cubicBezTo>
                <a:cubicBezTo>
                  <a:pt x="32603" y="9977"/>
                  <a:pt x="32495" y="9923"/>
                  <a:pt x="32441" y="9814"/>
                </a:cubicBezTo>
                <a:cubicBezTo>
                  <a:pt x="32386" y="9760"/>
                  <a:pt x="32413" y="9706"/>
                  <a:pt x="32603" y="9462"/>
                </a:cubicBezTo>
                <a:close/>
                <a:moveTo>
                  <a:pt x="17316" y="9510"/>
                </a:moveTo>
                <a:cubicBezTo>
                  <a:pt x="17529" y="9510"/>
                  <a:pt x="17724" y="9660"/>
                  <a:pt x="17767" y="9896"/>
                </a:cubicBezTo>
                <a:cubicBezTo>
                  <a:pt x="17848" y="10167"/>
                  <a:pt x="17712" y="10438"/>
                  <a:pt x="17468" y="10574"/>
                </a:cubicBezTo>
                <a:cubicBezTo>
                  <a:pt x="17433" y="10581"/>
                  <a:pt x="17398" y="10584"/>
                  <a:pt x="17363" y="10584"/>
                </a:cubicBezTo>
                <a:cubicBezTo>
                  <a:pt x="17124" y="10584"/>
                  <a:pt x="16885" y="10427"/>
                  <a:pt x="16790" y="10167"/>
                </a:cubicBezTo>
                <a:cubicBezTo>
                  <a:pt x="16709" y="9896"/>
                  <a:pt x="16871" y="9597"/>
                  <a:pt x="17143" y="9543"/>
                </a:cubicBezTo>
                <a:cubicBezTo>
                  <a:pt x="17200" y="9520"/>
                  <a:pt x="17258" y="9510"/>
                  <a:pt x="17316" y="9510"/>
                </a:cubicBezTo>
                <a:close/>
                <a:moveTo>
                  <a:pt x="22829" y="11039"/>
                </a:moveTo>
                <a:cubicBezTo>
                  <a:pt x="23000" y="11039"/>
                  <a:pt x="23158" y="11169"/>
                  <a:pt x="23246" y="11388"/>
                </a:cubicBezTo>
                <a:lnTo>
                  <a:pt x="23246" y="11361"/>
                </a:lnTo>
                <a:lnTo>
                  <a:pt x="23246" y="11361"/>
                </a:lnTo>
                <a:cubicBezTo>
                  <a:pt x="23327" y="11605"/>
                  <a:pt x="23273" y="11767"/>
                  <a:pt x="23083" y="11876"/>
                </a:cubicBezTo>
                <a:cubicBezTo>
                  <a:pt x="23020" y="11908"/>
                  <a:pt x="22952" y="11923"/>
                  <a:pt x="22884" y="11923"/>
                </a:cubicBezTo>
                <a:cubicBezTo>
                  <a:pt x="22721" y="11923"/>
                  <a:pt x="22563" y="11832"/>
                  <a:pt x="22486" y="11659"/>
                </a:cubicBezTo>
                <a:cubicBezTo>
                  <a:pt x="22432" y="11442"/>
                  <a:pt x="22513" y="11198"/>
                  <a:pt x="22703" y="11062"/>
                </a:cubicBezTo>
                <a:cubicBezTo>
                  <a:pt x="22745" y="11046"/>
                  <a:pt x="22788" y="11039"/>
                  <a:pt x="22829" y="11039"/>
                </a:cubicBezTo>
                <a:close/>
                <a:moveTo>
                  <a:pt x="11121" y="5041"/>
                </a:moveTo>
                <a:lnTo>
                  <a:pt x="14295" y="5312"/>
                </a:lnTo>
                <a:cubicBezTo>
                  <a:pt x="14539" y="5773"/>
                  <a:pt x="14864" y="6153"/>
                  <a:pt x="15407" y="6180"/>
                </a:cubicBezTo>
                <a:cubicBezTo>
                  <a:pt x="15787" y="7156"/>
                  <a:pt x="16166" y="8106"/>
                  <a:pt x="16546" y="9028"/>
                </a:cubicBezTo>
                <a:cubicBezTo>
                  <a:pt x="16410" y="9299"/>
                  <a:pt x="16302" y="9570"/>
                  <a:pt x="16221" y="9842"/>
                </a:cubicBezTo>
                <a:cubicBezTo>
                  <a:pt x="16193" y="10140"/>
                  <a:pt x="16221" y="10465"/>
                  <a:pt x="16275" y="10764"/>
                </a:cubicBezTo>
                <a:lnTo>
                  <a:pt x="13969" y="13178"/>
                </a:lnTo>
                <a:cubicBezTo>
                  <a:pt x="13873" y="13160"/>
                  <a:pt x="13777" y="13151"/>
                  <a:pt x="13682" y="13151"/>
                </a:cubicBezTo>
                <a:cubicBezTo>
                  <a:pt x="13346" y="13151"/>
                  <a:pt x="13017" y="13259"/>
                  <a:pt x="12722" y="13449"/>
                </a:cubicBezTo>
                <a:cubicBezTo>
                  <a:pt x="12660" y="13510"/>
                  <a:pt x="12569" y="13541"/>
                  <a:pt x="12481" y="13541"/>
                </a:cubicBezTo>
                <a:cubicBezTo>
                  <a:pt x="12452" y="13541"/>
                  <a:pt x="12423" y="13537"/>
                  <a:pt x="12396" y="13530"/>
                </a:cubicBezTo>
                <a:cubicBezTo>
                  <a:pt x="11365" y="13368"/>
                  <a:pt x="10335" y="13178"/>
                  <a:pt x="9304" y="13015"/>
                </a:cubicBezTo>
                <a:cubicBezTo>
                  <a:pt x="9076" y="12535"/>
                  <a:pt x="8896" y="12030"/>
                  <a:pt x="8301" y="12030"/>
                </a:cubicBezTo>
                <a:cubicBezTo>
                  <a:pt x="8258" y="12030"/>
                  <a:pt x="8212" y="12033"/>
                  <a:pt x="8165" y="12039"/>
                </a:cubicBezTo>
                <a:cubicBezTo>
                  <a:pt x="7649" y="11279"/>
                  <a:pt x="7487" y="10384"/>
                  <a:pt x="7134" y="9543"/>
                </a:cubicBezTo>
                <a:cubicBezTo>
                  <a:pt x="7432" y="9028"/>
                  <a:pt x="7514" y="8404"/>
                  <a:pt x="7351" y="7834"/>
                </a:cubicBezTo>
                <a:cubicBezTo>
                  <a:pt x="8083" y="7048"/>
                  <a:pt x="8789" y="6234"/>
                  <a:pt x="9575" y="5529"/>
                </a:cubicBezTo>
                <a:cubicBezTo>
                  <a:pt x="9918" y="5640"/>
                  <a:pt x="10150" y="5692"/>
                  <a:pt x="10322" y="5692"/>
                </a:cubicBezTo>
                <a:cubicBezTo>
                  <a:pt x="10694" y="5692"/>
                  <a:pt x="10787" y="5449"/>
                  <a:pt x="11121" y="5041"/>
                </a:cubicBezTo>
                <a:close/>
                <a:moveTo>
                  <a:pt x="8422" y="12737"/>
                </a:moveTo>
                <a:cubicBezTo>
                  <a:pt x="8534" y="12737"/>
                  <a:pt x="8639" y="12794"/>
                  <a:pt x="8707" y="12907"/>
                </a:cubicBezTo>
                <a:lnTo>
                  <a:pt x="8707" y="12934"/>
                </a:lnTo>
                <a:cubicBezTo>
                  <a:pt x="8789" y="13205"/>
                  <a:pt x="8653" y="13476"/>
                  <a:pt x="8409" y="13585"/>
                </a:cubicBezTo>
                <a:cubicBezTo>
                  <a:pt x="8380" y="13592"/>
                  <a:pt x="8351" y="13595"/>
                  <a:pt x="8322" y="13595"/>
                </a:cubicBezTo>
                <a:cubicBezTo>
                  <a:pt x="8244" y="13595"/>
                  <a:pt x="8170" y="13570"/>
                  <a:pt x="8110" y="13530"/>
                </a:cubicBezTo>
                <a:cubicBezTo>
                  <a:pt x="7866" y="13259"/>
                  <a:pt x="8002" y="12825"/>
                  <a:pt x="8355" y="12744"/>
                </a:cubicBezTo>
                <a:cubicBezTo>
                  <a:pt x="8377" y="12739"/>
                  <a:pt x="8400" y="12737"/>
                  <a:pt x="8422" y="12737"/>
                </a:cubicBezTo>
                <a:close/>
                <a:moveTo>
                  <a:pt x="13671" y="13598"/>
                </a:moveTo>
                <a:cubicBezTo>
                  <a:pt x="13716" y="13598"/>
                  <a:pt x="13761" y="13603"/>
                  <a:pt x="13806" y="13612"/>
                </a:cubicBezTo>
                <a:cubicBezTo>
                  <a:pt x="13915" y="13666"/>
                  <a:pt x="13996" y="13720"/>
                  <a:pt x="14051" y="13802"/>
                </a:cubicBezTo>
                <a:cubicBezTo>
                  <a:pt x="14159" y="14019"/>
                  <a:pt x="14132" y="14263"/>
                  <a:pt x="13996" y="14453"/>
                </a:cubicBezTo>
                <a:cubicBezTo>
                  <a:pt x="13875" y="14623"/>
                  <a:pt x="13665" y="14728"/>
                  <a:pt x="13447" y="14728"/>
                </a:cubicBezTo>
                <a:cubicBezTo>
                  <a:pt x="13422" y="14728"/>
                  <a:pt x="13397" y="14727"/>
                  <a:pt x="13372" y="14724"/>
                </a:cubicBezTo>
                <a:cubicBezTo>
                  <a:pt x="13156" y="14670"/>
                  <a:pt x="12993" y="14507"/>
                  <a:pt x="12993" y="14263"/>
                </a:cubicBezTo>
                <a:cubicBezTo>
                  <a:pt x="12993" y="13877"/>
                  <a:pt x="13314" y="13598"/>
                  <a:pt x="13671" y="13598"/>
                </a:cubicBezTo>
                <a:close/>
                <a:moveTo>
                  <a:pt x="24982" y="17816"/>
                </a:moveTo>
                <a:cubicBezTo>
                  <a:pt x="25090" y="17816"/>
                  <a:pt x="25199" y="17843"/>
                  <a:pt x="25307" y="17870"/>
                </a:cubicBezTo>
                <a:cubicBezTo>
                  <a:pt x="25307" y="17979"/>
                  <a:pt x="25280" y="18114"/>
                  <a:pt x="25253" y="18223"/>
                </a:cubicBezTo>
                <a:cubicBezTo>
                  <a:pt x="25216" y="18315"/>
                  <a:pt x="25129" y="18370"/>
                  <a:pt x="25043" y="18370"/>
                </a:cubicBezTo>
                <a:cubicBezTo>
                  <a:pt x="25002" y="18370"/>
                  <a:pt x="24962" y="18357"/>
                  <a:pt x="24927" y="18331"/>
                </a:cubicBezTo>
                <a:cubicBezTo>
                  <a:pt x="24819" y="18277"/>
                  <a:pt x="24765" y="18196"/>
                  <a:pt x="24737" y="18087"/>
                </a:cubicBezTo>
                <a:cubicBezTo>
                  <a:pt x="24710" y="17924"/>
                  <a:pt x="24819" y="17816"/>
                  <a:pt x="24982" y="17816"/>
                </a:cubicBezTo>
                <a:close/>
                <a:moveTo>
                  <a:pt x="14532" y="19005"/>
                </a:moveTo>
                <a:cubicBezTo>
                  <a:pt x="14674" y="19005"/>
                  <a:pt x="14812" y="19080"/>
                  <a:pt x="14891" y="19199"/>
                </a:cubicBezTo>
                <a:cubicBezTo>
                  <a:pt x="14973" y="19471"/>
                  <a:pt x="14864" y="19769"/>
                  <a:pt x="14620" y="19905"/>
                </a:cubicBezTo>
                <a:cubicBezTo>
                  <a:pt x="14599" y="19907"/>
                  <a:pt x="14579" y="19908"/>
                  <a:pt x="14558" y="19908"/>
                </a:cubicBezTo>
                <a:cubicBezTo>
                  <a:pt x="14340" y="19908"/>
                  <a:pt x="14152" y="19778"/>
                  <a:pt x="14078" y="19579"/>
                </a:cubicBezTo>
                <a:cubicBezTo>
                  <a:pt x="13996" y="19335"/>
                  <a:pt x="14159" y="19091"/>
                  <a:pt x="14376" y="19037"/>
                </a:cubicBezTo>
                <a:cubicBezTo>
                  <a:pt x="14427" y="19015"/>
                  <a:pt x="14480" y="19005"/>
                  <a:pt x="14532" y="19005"/>
                </a:cubicBezTo>
                <a:close/>
                <a:moveTo>
                  <a:pt x="9384" y="22200"/>
                </a:moveTo>
                <a:cubicBezTo>
                  <a:pt x="9507" y="22200"/>
                  <a:pt x="9627" y="22260"/>
                  <a:pt x="9684" y="22373"/>
                </a:cubicBezTo>
                <a:cubicBezTo>
                  <a:pt x="9738" y="22563"/>
                  <a:pt x="9629" y="22725"/>
                  <a:pt x="9467" y="22780"/>
                </a:cubicBezTo>
                <a:cubicBezTo>
                  <a:pt x="9418" y="22809"/>
                  <a:pt x="9362" y="22824"/>
                  <a:pt x="9308" y="22824"/>
                </a:cubicBezTo>
                <a:cubicBezTo>
                  <a:pt x="9212" y="22824"/>
                  <a:pt x="9122" y="22775"/>
                  <a:pt x="9087" y="22671"/>
                </a:cubicBezTo>
                <a:cubicBezTo>
                  <a:pt x="8978" y="22508"/>
                  <a:pt x="9060" y="22319"/>
                  <a:pt x="9223" y="22237"/>
                </a:cubicBezTo>
                <a:cubicBezTo>
                  <a:pt x="9273" y="22212"/>
                  <a:pt x="9329" y="22200"/>
                  <a:pt x="9384" y="22200"/>
                </a:cubicBezTo>
                <a:close/>
                <a:moveTo>
                  <a:pt x="1206" y="1"/>
                </a:moveTo>
                <a:cubicBezTo>
                  <a:pt x="852" y="1"/>
                  <a:pt x="509" y="182"/>
                  <a:pt x="326" y="511"/>
                </a:cubicBezTo>
                <a:cubicBezTo>
                  <a:pt x="0" y="1108"/>
                  <a:pt x="217" y="1542"/>
                  <a:pt x="1058" y="1921"/>
                </a:cubicBezTo>
                <a:cubicBezTo>
                  <a:pt x="1221" y="2979"/>
                  <a:pt x="1384" y="4010"/>
                  <a:pt x="1574" y="5068"/>
                </a:cubicBezTo>
                <a:cubicBezTo>
                  <a:pt x="1655" y="5556"/>
                  <a:pt x="1763" y="5990"/>
                  <a:pt x="1519" y="6505"/>
                </a:cubicBezTo>
                <a:cubicBezTo>
                  <a:pt x="1384" y="6858"/>
                  <a:pt x="1519" y="7292"/>
                  <a:pt x="1845" y="7509"/>
                </a:cubicBezTo>
                <a:cubicBezTo>
                  <a:pt x="2014" y="7678"/>
                  <a:pt x="2237" y="7763"/>
                  <a:pt x="2466" y="7763"/>
                </a:cubicBezTo>
                <a:cubicBezTo>
                  <a:pt x="2603" y="7763"/>
                  <a:pt x="2743" y="7733"/>
                  <a:pt x="2876" y="7672"/>
                </a:cubicBezTo>
                <a:cubicBezTo>
                  <a:pt x="2984" y="7617"/>
                  <a:pt x="3093" y="7563"/>
                  <a:pt x="3120" y="7563"/>
                </a:cubicBezTo>
                <a:lnTo>
                  <a:pt x="5262" y="8485"/>
                </a:lnTo>
                <a:cubicBezTo>
                  <a:pt x="5262" y="9163"/>
                  <a:pt x="5751" y="9733"/>
                  <a:pt x="6429" y="9787"/>
                </a:cubicBezTo>
                <a:cubicBezTo>
                  <a:pt x="6754" y="10628"/>
                  <a:pt x="7080" y="11469"/>
                  <a:pt x="7378" y="12337"/>
                </a:cubicBezTo>
                <a:cubicBezTo>
                  <a:pt x="7405" y="12418"/>
                  <a:pt x="7405" y="12527"/>
                  <a:pt x="7378" y="12608"/>
                </a:cubicBezTo>
                <a:cubicBezTo>
                  <a:pt x="7351" y="12744"/>
                  <a:pt x="7297" y="12852"/>
                  <a:pt x="7270" y="12961"/>
                </a:cubicBezTo>
                <a:cubicBezTo>
                  <a:pt x="7161" y="13422"/>
                  <a:pt x="7378" y="13910"/>
                  <a:pt x="7785" y="14181"/>
                </a:cubicBezTo>
                <a:cubicBezTo>
                  <a:pt x="7958" y="14285"/>
                  <a:pt x="8151" y="14335"/>
                  <a:pt x="8342" y="14335"/>
                </a:cubicBezTo>
                <a:cubicBezTo>
                  <a:pt x="8601" y="14335"/>
                  <a:pt x="8857" y="14244"/>
                  <a:pt x="9060" y="14073"/>
                </a:cubicBezTo>
                <a:cubicBezTo>
                  <a:pt x="9114" y="14019"/>
                  <a:pt x="9168" y="13964"/>
                  <a:pt x="9223" y="13910"/>
                </a:cubicBezTo>
                <a:lnTo>
                  <a:pt x="12152" y="14344"/>
                </a:lnTo>
                <a:cubicBezTo>
                  <a:pt x="12369" y="14859"/>
                  <a:pt x="12749" y="15266"/>
                  <a:pt x="13210" y="15483"/>
                </a:cubicBezTo>
                <a:cubicBezTo>
                  <a:pt x="13481" y="16487"/>
                  <a:pt x="13698" y="17463"/>
                  <a:pt x="13942" y="18413"/>
                </a:cubicBezTo>
                <a:cubicBezTo>
                  <a:pt x="13345" y="18955"/>
                  <a:pt x="13345" y="18955"/>
                  <a:pt x="13291" y="19688"/>
                </a:cubicBezTo>
                <a:lnTo>
                  <a:pt x="10145" y="21857"/>
                </a:lnTo>
                <a:cubicBezTo>
                  <a:pt x="9827" y="21664"/>
                  <a:pt x="9559" y="21569"/>
                  <a:pt x="9318" y="21569"/>
                </a:cubicBezTo>
                <a:cubicBezTo>
                  <a:pt x="9086" y="21569"/>
                  <a:pt x="8880" y="21657"/>
                  <a:pt x="8680" y="21830"/>
                </a:cubicBezTo>
                <a:cubicBezTo>
                  <a:pt x="8355" y="22074"/>
                  <a:pt x="8273" y="22508"/>
                  <a:pt x="8463" y="22834"/>
                </a:cubicBezTo>
                <a:cubicBezTo>
                  <a:pt x="8635" y="23253"/>
                  <a:pt x="9054" y="23492"/>
                  <a:pt x="9495" y="23492"/>
                </a:cubicBezTo>
                <a:cubicBezTo>
                  <a:pt x="9539" y="23492"/>
                  <a:pt x="9584" y="23490"/>
                  <a:pt x="9629" y="23485"/>
                </a:cubicBezTo>
                <a:cubicBezTo>
                  <a:pt x="9792" y="23458"/>
                  <a:pt x="9955" y="23376"/>
                  <a:pt x="10091" y="23268"/>
                </a:cubicBezTo>
                <a:cubicBezTo>
                  <a:pt x="10335" y="23078"/>
                  <a:pt x="10280" y="22725"/>
                  <a:pt x="10335" y="22454"/>
                </a:cubicBezTo>
                <a:lnTo>
                  <a:pt x="13698" y="20311"/>
                </a:lnTo>
                <a:cubicBezTo>
                  <a:pt x="13888" y="20393"/>
                  <a:pt x="14078" y="20474"/>
                  <a:pt x="14240" y="20528"/>
                </a:cubicBezTo>
                <a:cubicBezTo>
                  <a:pt x="14342" y="20567"/>
                  <a:pt x="14447" y="20586"/>
                  <a:pt x="14552" y="20586"/>
                </a:cubicBezTo>
                <a:cubicBezTo>
                  <a:pt x="14813" y="20586"/>
                  <a:pt x="15070" y="20470"/>
                  <a:pt x="15244" y="20257"/>
                </a:cubicBezTo>
                <a:cubicBezTo>
                  <a:pt x="15407" y="20067"/>
                  <a:pt x="15515" y="19877"/>
                  <a:pt x="15570" y="19633"/>
                </a:cubicBezTo>
                <a:cubicBezTo>
                  <a:pt x="15705" y="19226"/>
                  <a:pt x="15515" y="18792"/>
                  <a:pt x="15136" y="18575"/>
                </a:cubicBezTo>
                <a:cubicBezTo>
                  <a:pt x="14973" y="18494"/>
                  <a:pt x="14783" y="18413"/>
                  <a:pt x="14620" y="18331"/>
                </a:cubicBezTo>
                <a:cubicBezTo>
                  <a:pt x="14403" y="17301"/>
                  <a:pt x="14213" y="16297"/>
                  <a:pt x="13996" y="15321"/>
                </a:cubicBezTo>
                <a:cubicBezTo>
                  <a:pt x="14403" y="14805"/>
                  <a:pt x="14919" y="14398"/>
                  <a:pt x="14512" y="13666"/>
                </a:cubicBezTo>
                <a:lnTo>
                  <a:pt x="16953" y="11171"/>
                </a:lnTo>
                <a:cubicBezTo>
                  <a:pt x="17060" y="11205"/>
                  <a:pt x="17172" y="11221"/>
                  <a:pt x="17282" y="11221"/>
                </a:cubicBezTo>
                <a:cubicBezTo>
                  <a:pt x="17703" y="11221"/>
                  <a:pt x="18122" y="10987"/>
                  <a:pt x="18336" y="10601"/>
                </a:cubicBezTo>
                <a:lnTo>
                  <a:pt x="21727" y="11306"/>
                </a:lnTo>
                <a:cubicBezTo>
                  <a:pt x="21808" y="12093"/>
                  <a:pt x="22134" y="12581"/>
                  <a:pt x="22920" y="12690"/>
                </a:cubicBezTo>
                <a:cubicBezTo>
                  <a:pt x="23408" y="14181"/>
                  <a:pt x="23897" y="15673"/>
                  <a:pt x="24358" y="17138"/>
                </a:cubicBezTo>
                <a:cubicBezTo>
                  <a:pt x="23869" y="17843"/>
                  <a:pt x="23842" y="18304"/>
                  <a:pt x="24195" y="18738"/>
                </a:cubicBezTo>
                <a:cubicBezTo>
                  <a:pt x="24428" y="18991"/>
                  <a:pt x="24745" y="19132"/>
                  <a:pt x="25065" y="19132"/>
                </a:cubicBezTo>
                <a:cubicBezTo>
                  <a:pt x="25192" y="19132"/>
                  <a:pt x="25320" y="19110"/>
                  <a:pt x="25443" y="19064"/>
                </a:cubicBezTo>
                <a:cubicBezTo>
                  <a:pt x="25877" y="18901"/>
                  <a:pt x="26066" y="18548"/>
                  <a:pt x="26012" y="17897"/>
                </a:cubicBezTo>
                <a:cubicBezTo>
                  <a:pt x="25958" y="17301"/>
                  <a:pt x="25795" y="17165"/>
                  <a:pt x="24900" y="16975"/>
                </a:cubicBezTo>
                <a:cubicBezTo>
                  <a:pt x="24846" y="16812"/>
                  <a:pt x="24792" y="16650"/>
                  <a:pt x="24737" y="16487"/>
                </a:cubicBezTo>
                <a:cubicBezTo>
                  <a:pt x="24412" y="15266"/>
                  <a:pt x="24086" y="14046"/>
                  <a:pt x="23761" y="12852"/>
                </a:cubicBezTo>
                <a:cubicBezTo>
                  <a:pt x="23625" y="12581"/>
                  <a:pt x="23625" y="12256"/>
                  <a:pt x="23761" y="11984"/>
                </a:cubicBezTo>
                <a:cubicBezTo>
                  <a:pt x="23815" y="11795"/>
                  <a:pt x="23815" y="11605"/>
                  <a:pt x="23815" y="11415"/>
                </a:cubicBezTo>
                <a:cubicBezTo>
                  <a:pt x="23815" y="11279"/>
                  <a:pt x="23761" y="11089"/>
                  <a:pt x="23761" y="10927"/>
                </a:cubicBezTo>
                <a:cubicBezTo>
                  <a:pt x="24575" y="10059"/>
                  <a:pt x="25361" y="9218"/>
                  <a:pt x="26175" y="8458"/>
                </a:cubicBezTo>
                <a:cubicBezTo>
                  <a:pt x="26393" y="8498"/>
                  <a:pt x="26612" y="8523"/>
                  <a:pt x="26830" y="8523"/>
                </a:cubicBezTo>
                <a:cubicBezTo>
                  <a:pt x="26910" y="8523"/>
                  <a:pt x="26990" y="8520"/>
                  <a:pt x="27070" y="8513"/>
                </a:cubicBezTo>
                <a:cubicBezTo>
                  <a:pt x="27341" y="8404"/>
                  <a:pt x="27613" y="8268"/>
                  <a:pt x="27857" y="8106"/>
                </a:cubicBezTo>
                <a:lnTo>
                  <a:pt x="31545" y="9543"/>
                </a:lnTo>
                <a:cubicBezTo>
                  <a:pt x="31573" y="9679"/>
                  <a:pt x="31600" y="9760"/>
                  <a:pt x="31600" y="9869"/>
                </a:cubicBezTo>
                <a:cubicBezTo>
                  <a:pt x="31708" y="10330"/>
                  <a:pt x="32088" y="10710"/>
                  <a:pt x="32576" y="10764"/>
                </a:cubicBezTo>
                <a:cubicBezTo>
                  <a:pt x="32640" y="10779"/>
                  <a:pt x="32705" y="10786"/>
                  <a:pt x="32768" y="10786"/>
                </a:cubicBezTo>
                <a:cubicBezTo>
                  <a:pt x="33159" y="10786"/>
                  <a:pt x="33514" y="10510"/>
                  <a:pt x="33607" y="10113"/>
                </a:cubicBezTo>
                <a:cubicBezTo>
                  <a:pt x="33715" y="9706"/>
                  <a:pt x="33580" y="9272"/>
                  <a:pt x="33254" y="9001"/>
                </a:cubicBezTo>
                <a:cubicBezTo>
                  <a:pt x="33088" y="8816"/>
                  <a:pt x="32846" y="8719"/>
                  <a:pt x="32606" y="8719"/>
                </a:cubicBezTo>
                <a:cubicBezTo>
                  <a:pt x="32494" y="8719"/>
                  <a:pt x="32382" y="8741"/>
                  <a:pt x="32278" y="8784"/>
                </a:cubicBezTo>
                <a:cubicBezTo>
                  <a:pt x="32115" y="8838"/>
                  <a:pt x="31952" y="8919"/>
                  <a:pt x="31735" y="9001"/>
                </a:cubicBezTo>
                <a:cubicBezTo>
                  <a:pt x="31627" y="8947"/>
                  <a:pt x="31518" y="8892"/>
                  <a:pt x="31383" y="8811"/>
                </a:cubicBezTo>
                <a:cubicBezTo>
                  <a:pt x="30461" y="8404"/>
                  <a:pt x="29538" y="7970"/>
                  <a:pt x="28589" y="7563"/>
                </a:cubicBezTo>
                <a:cubicBezTo>
                  <a:pt x="28101" y="7400"/>
                  <a:pt x="27667" y="7129"/>
                  <a:pt x="27341" y="6722"/>
                </a:cubicBezTo>
                <a:cubicBezTo>
                  <a:pt x="27187" y="6510"/>
                  <a:pt x="26949" y="6393"/>
                  <a:pt x="26698" y="6393"/>
                </a:cubicBezTo>
                <a:cubicBezTo>
                  <a:pt x="26597" y="6393"/>
                  <a:pt x="26493" y="6412"/>
                  <a:pt x="26392" y="6451"/>
                </a:cubicBezTo>
                <a:cubicBezTo>
                  <a:pt x="26039" y="6587"/>
                  <a:pt x="25768" y="6912"/>
                  <a:pt x="25768" y="7292"/>
                </a:cubicBezTo>
                <a:lnTo>
                  <a:pt x="25768" y="7753"/>
                </a:lnTo>
                <a:cubicBezTo>
                  <a:pt x="25741" y="7807"/>
                  <a:pt x="25714" y="7834"/>
                  <a:pt x="25687" y="7862"/>
                </a:cubicBezTo>
                <a:cubicBezTo>
                  <a:pt x="24900" y="8648"/>
                  <a:pt x="24114" y="9435"/>
                  <a:pt x="23327" y="10248"/>
                </a:cubicBezTo>
                <a:cubicBezTo>
                  <a:pt x="23191" y="10357"/>
                  <a:pt x="23029" y="10438"/>
                  <a:pt x="22839" y="10438"/>
                </a:cubicBezTo>
                <a:cubicBezTo>
                  <a:pt x="22649" y="10465"/>
                  <a:pt x="22459" y="10520"/>
                  <a:pt x="22296" y="10601"/>
                </a:cubicBezTo>
                <a:cubicBezTo>
                  <a:pt x="22178" y="10686"/>
                  <a:pt x="22048" y="10728"/>
                  <a:pt x="21922" y="10728"/>
                </a:cubicBezTo>
                <a:cubicBezTo>
                  <a:pt x="21846" y="10728"/>
                  <a:pt x="21771" y="10713"/>
                  <a:pt x="21700" y="10682"/>
                </a:cubicBezTo>
                <a:cubicBezTo>
                  <a:pt x="20723" y="10357"/>
                  <a:pt x="19747" y="10140"/>
                  <a:pt x="18770" y="9977"/>
                </a:cubicBezTo>
                <a:cubicBezTo>
                  <a:pt x="18472" y="9950"/>
                  <a:pt x="18228" y="9787"/>
                  <a:pt x="18119" y="9543"/>
                </a:cubicBezTo>
                <a:cubicBezTo>
                  <a:pt x="17984" y="9191"/>
                  <a:pt x="17658" y="8919"/>
                  <a:pt x="17278" y="8865"/>
                </a:cubicBezTo>
                <a:lnTo>
                  <a:pt x="16166" y="6044"/>
                </a:lnTo>
                <a:cubicBezTo>
                  <a:pt x="16085" y="5936"/>
                  <a:pt x="16085" y="5773"/>
                  <a:pt x="16166" y="5665"/>
                </a:cubicBezTo>
                <a:cubicBezTo>
                  <a:pt x="16383" y="5258"/>
                  <a:pt x="16248" y="4851"/>
                  <a:pt x="16139" y="4444"/>
                </a:cubicBezTo>
                <a:cubicBezTo>
                  <a:pt x="16058" y="4146"/>
                  <a:pt x="15787" y="3956"/>
                  <a:pt x="15488" y="3956"/>
                </a:cubicBezTo>
                <a:cubicBezTo>
                  <a:pt x="15458" y="3953"/>
                  <a:pt x="15428" y="3952"/>
                  <a:pt x="15399" y="3952"/>
                </a:cubicBezTo>
                <a:cubicBezTo>
                  <a:pt x="15136" y="3952"/>
                  <a:pt x="14899" y="4059"/>
                  <a:pt x="14729" y="4254"/>
                </a:cubicBezTo>
                <a:cubicBezTo>
                  <a:pt x="14586" y="4437"/>
                  <a:pt x="14383" y="4529"/>
                  <a:pt x="14164" y="4529"/>
                </a:cubicBezTo>
                <a:cubicBezTo>
                  <a:pt x="14091" y="4529"/>
                  <a:pt x="14017" y="4519"/>
                  <a:pt x="13942" y="4498"/>
                </a:cubicBezTo>
                <a:cubicBezTo>
                  <a:pt x="13101" y="4444"/>
                  <a:pt x="12233" y="4390"/>
                  <a:pt x="11365" y="4308"/>
                </a:cubicBezTo>
                <a:cubicBezTo>
                  <a:pt x="11203" y="4308"/>
                  <a:pt x="11067" y="4281"/>
                  <a:pt x="10904" y="4254"/>
                </a:cubicBezTo>
                <a:cubicBezTo>
                  <a:pt x="10850" y="4146"/>
                  <a:pt x="10796" y="4037"/>
                  <a:pt x="10741" y="3929"/>
                </a:cubicBezTo>
                <a:cubicBezTo>
                  <a:pt x="10590" y="3652"/>
                  <a:pt x="10299" y="3492"/>
                  <a:pt x="10020" y="3492"/>
                </a:cubicBezTo>
                <a:cubicBezTo>
                  <a:pt x="9998" y="3492"/>
                  <a:pt x="9976" y="3493"/>
                  <a:pt x="9955" y="3495"/>
                </a:cubicBezTo>
                <a:cubicBezTo>
                  <a:pt x="9629" y="3549"/>
                  <a:pt x="9358" y="3766"/>
                  <a:pt x="9277" y="4091"/>
                </a:cubicBezTo>
                <a:cubicBezTo>
                  <a:pt x="9223" y="4227"/>
                  <a:pt x="9168" y="4390"/>
                  <a:pt x="9168" y="4525"/>
                </a:cubicBezTo>
                <a:cubicBezTo>
                  <a:pt x="9141" y="4661"/>
                  <a:pt x="9141" y="4797"/>
                  <a:pt x="9141" y="4905"/>
                </a:cubicBezTo>
                <a:lnTo>
                  <a:pt x="6537" y="7482"/>
                </a:lnTo>
                <a:lnTo>
                  <a:pt x="5642" y="7726"/>
                </a:lnTo>
                <a:lnTo>
                  <a:pt x="3554" y="6912"/>
                </a:lnTo>
                <a:cubicBezTo>
                  <a:pt x="3445" y="6587"/>
                  <a:pt x="3391" y="6288"/>
                  <a:pt x="3310" y="6017"/>
                </a:cubicBezTo>
                <a:cubicBezTo>
                  <a:pt x="3147" y="5665"/>
                  <a:pt x="2794" y="5692"/>
                  <a:pt x="2469" y="5583"/>
                </a:cubicBezTo>
                <a:cubicBezTo>
                  <a:pt x="2225" y="4308"/>
                  <a:pt x="2008" y="3034"/>
                  <a:pt x="1763" y="1786"/>
                </a:cubicBezTo>
                <a:cubicBezTo>
                  <a:pt x="2360" y="1026"/>
                  <a:pt x="2360" y="565"/>
                  <a:pt x="1709" y="131"/>
                </a:cubicBezTo>
                <a:cubicBezTo>
                  <a:pt x="1550" y="43"/>
                  <a:pt x="1377" y="1"/>
                  <a:pt x="1206" y="1"/>
                </a:cubicBezTo>
                <a:close/>
              </a:path>
            </a:pathLst>
          </a:custGeom>
          <a:solidFill>
            <a:srgbClr val="263E6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960000" y="1362664"/>
            <a:ext cx="4805600" cy="16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5507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1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21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21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21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21"/>
          <p:cNvSpPr txBox="1">
            <a:spLocks noGrp="1"/>
          </p:cNvSpPr>
          <p:nvPr>
            <p:ph type="title"/>
          </p:nvPr>
        </p:nvSpPr>
        <p:spPr>
          <a:xfrm>
            <a:off x="960000" y="7803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body" idx="1"/>
          </p:nvPr>
        </p:nvSpPr>
        <p:spPr>
          <a:xfrm>
            <a:off x="6579800" y="2793267"/>
            <a:ext cx="4306000" cy="2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537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/>
          <p:nvPr/>
        </p:nvSpPr>
        <p:spPr>
          <a:xfrm rot="-10799904" flipH="1">
            <a:off x="8510496" y="5253367"/>
            <a:ext cx="3783152" cy="1692693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 flipH="1">
            <a:off x="-8" y="1734"/>
            <a:ext cx="6158208" cy="276073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hasCustomPrompt="1"/>
          </p:nvPr>
        </p:nvSpPr>
        <p:spPr>
          <a:xfrm>
            <a:off x="960000" y="1951600"/>
            <a:ext cx="1797200" cy="10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 rot="303">
            <a:off x="972767" y="4980433"/>
            <a:ext cx="4541200" cy="8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/>
          </p:nvPr>
        </p:nvSpPr>
        <p:spPr>
          <a:xfrm>
            <a:off x="972900" y="3734667"/>
            <a:ext cx="5234000" cy="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0213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2"/>
          <p:cNvSpPr/>
          <p:nvPr/>
        </p:nvSpPr>
        <p:spPr>
          <a:xfrm rot="10800000">
            <a:off x="-127000" y="-69858"/>
            <a:ext cx="1326400" cy="2419361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2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22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2"/>
          <p:cNvSpPr txBox="1">
            <a:spLocks noGrp="1"/>
          </p:cNvSpPr>
          <p:nvPr>
            <p:ph type="body" idx="1"/>
          </p:nvPr>
        </p:nvSpPr>
        <p:spPr>
          <a:xfrm>
            <a:off x="960200" y="1583400"/>
            <a:ext cx="10272000" cy="7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9pPr>
          </a:lstStyle>
          <a:p>
            <a:endParaRPr/>
          </a:p>
        </p:txBody>
      </p:sp>
      <p:sp>
        <p:nvSpPr>
          <p:cNvPr id="205" name="Google Shape;205;p22"/>
          <p:cNvSpPr/>
          <p:nvPr/>
        </p:nvSpPr>
        <p:spPr>
          <a:xfrm>
            <a:off x="1168401" y="2489200"/>
            <a:ext cx="9880420" cy="364845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22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22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831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3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23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23"/>
          <p:cNvSpPr/>
          <p:nvPr/>
        </p:nvSpPr>
        <p:spPr>
          <a:xfrm>
            <a:off x="776834" y="1690900"/>
            <a:ext cx="10984607" cy="4627395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23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23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23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3"/>
          <p:cNvSpPr txBox="1">
            <a:spLocks noGrp="1"/>
          </p:cNvSpPr>
          <p:nvPr>
            <p:ph type="subTitle" idx="1"/>
          </p:nvPr>
        </p:nvSpPr>
        <p:spPr>
          <a:xfrm>
            <a:off x="1206400" y="1971533"/>
            <a:ext cx="9779200" cy="15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17" name="Google Shape;217;p2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23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3686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4"/>
          <p:cNvSpPr txBox="1">
            <a:spLocks noGrp="1"/>
          </p:cNvSpPr>
          <p:nvPr>
            <p:ph type="body" idx="1"/>
          </p:nvPr>
        </p:nvSpPr>
        <p:spPr>
          <a:xfrm>
            <a:off x="6781600" y="3342817"/>
            <a:ext cx="4450400" cy="17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24"/>
          <p:cNvSpPr/>
          <p:nvPr/>
        </p:nvSpPr>
        <p:spPr>
          <a:xfrm rot="10800000" flipH="1">
            <a:off x="10195624" y="-3137962"/>
            <a:ext cx="2428160" cy="1115300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4"/>
          <p:cNvSpPr txBox="1">
            <a:spLocks noGrp="1"/>
          </p:cNvSpPr>
          <p:nvPr>
            <p:ph type="title"/>
          </p:nvPr>
        </p:nvSpPr>
        <p:spPr>
          <a:xfrm>
            <a:off x="7489433" y="1989428"/>
            <a:ext cx="2895600" cy="7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4"/>
          <p:cNvSpPr/>
          <p:nvPr/>
        </p:nvSpPr>
        <p:spPr>
          <a:xfrm rot="10800000">
            <a:off x="-127000" y="-69858"/>
            <a:ext cx="1326400" cy="2419361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4"/>
          <p:cNvSpPr/>
          <p:nvPr/>
        </p:nvSpPr>
        <p:spPr>
          <a:xfrm>
            <a:off x="1" y="5540934"/>
            <a:ext cx="9118660" cy="185416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63407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Title and text 8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5"/>
          <p:cNvSpPr/>
          <p:nvPr/>
        </p:nvSpPr>
        <p:spPr>
          <a:xfrm rot="-5400000">
            <a:off x="8078145" y="2646542"/>
            <a:ext cx="6975615" cy="163490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5"/>
          <p:cNvSpPr/>
          <p:nvPr/>
        </p:nvSpPr>
        <p:spPr>
          <a:xfrm rot="10799938">
            <a:off x="-975591" y="6039362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5"/>
          <p:cNvSpPr/>
          <p:nvPr/>
        </p:nvSpPr>
        <p:spPr>
          <a:xfrm>
            <a:off x="960000" y="1855101"/>
            <a:ext cx="4991208" cy="4147380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5"/>
          <p:cNvSpPr txBox="1">
            <a:spLocks noGrp="1"/>
          </p:cNvSpPr>
          <p:nvPr>
            <p:ph type="title"/>
          </p:nvPr>
        </p:nvSpPr>
        <p:spPr>
          <a:xfrm>
            <a:off x="960000" y="7803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5"/>
          <p:cNvSpPr txBox="1">
            <a:spLocks noGrp="1"/>
          </p:cNvSpPr>
          <p:nvPr>
            <p:ph type="body" idx="1"/>
          </p:nvPr>
        </p:nvSpPr>
        <p:spPr>
          <a:xfrm>
            <a:off x="1295867" y="2249400"/>
            <a:ext cx="4306000" cy="30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7800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6"/>
          <p:cNvSpPr/>
          <p:nvPr/>
        </p:nvSpPr>
        <p:spPr>
          <a:xfrm rot="-5400000">
            <a:off x="2522961" y="-2802341"/>
            <a:ext cx="6333347" cy="1300486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26"/>
          <p:cNvSpPr/>
          <p:nvPr/>
        </p:nvSpPr>
        <p:spPr>
          <a:xfrm>
            <a:off x="776834" y="1716500"/>
            <a:ext cx="10984607" cy="4627395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6"/>
          <p:cNvSpPr txBox="1">
            <a:spLocks noGrp="1"/>
          </p:cNvSpPr>
          <p:nvPr>
            <p:ph type="subTitle" idx="1"/>
          </p:nvPr>
        </p:nvSpPr>
        <p:spPr>
          <a:xfrm>
            <a:off x="820017" y="1841967"/>
            <a:ext cx="5247600" cy="4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subTitle" idx="2"/>
          </p:nvPr>
        </p:nvSpPr>
        <p:spPr>
          <a:xfrm>
            <a:off x="6130709" y="1841967"/>
            <a:ext cx="5247600" cy="4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6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6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5326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7"/>
          <p:cNvSpPr/>
          <p:nvPr/>
        </p:nvSpPr>
        <p:spPr>
          <a:xfrm rot="10800000">
            <a:off x="-4" y="5867398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7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27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2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7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4978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28"/>
          <p:cNvGrpSpPr/>
          <p:nvPr/>
        </p:nvGrpSpPr>
        <p:grpSpPr>
          <a:xfrm>
            <a:off x="1" y="-107240"/>
            <a:ext cx="12191953" cy="7003144"/>
            <a:chOff x="1560055" y="834000"/>
            <a:chExt cx="2235032" cy="1922532"/>
          </a:xfrm>
        </p:grpSpPr>
        <p:sp>
          <p:nvSpPr>
            <p:cNvPr id="252" name="Google Shape;252;p28"/>
            <p:cNvSpPr/>
            <p:nvPr/>
          </p:nvSpPr>
          <p:spPr>
            <a:xfrm>
              <a:off x="3005088" y="834000"/>
              <a:ext cx="790000" cy="537750"/>
            </a:xfrm>
            <a:custGeom>
              <a:avLst/>
              <a:gdLst/>
              <a:ahLst/>
              <a:cxnLst/>
              <a:rect l="l" t="t" r="r" b="b"/>
              <a:pathLst>
                <a:path w="31600" h="21510" extrusionOk="0">
                  <a:moveTo>
                    <a:pt x="434" y="1"/>
                  </a:moveTo>
                  <a:cubicBezTo>
                    <a:pt x="434" y="1"/>
                    <a:pt x="0" y="7053"/>
                    <a:pt x="11989" y="9467"/>
                  </a:cubicBezTo>
                  <a:cubicBezTo>
                    <a:pt x="22079" y="11501"/>
                    <a:pt x="20181" y="20886"/>
                    <a:pt x="31600" y="21510"/>
                  </a:cubicBezTo>
                  <a:lnTo>
                    <a:pt x="31600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1560055" y="1345687"/>
              <a:ext cx="175983" cy="1410845"/>
            </a:xfrm>
            <a:custGeom>
              <a:avLst/>
              <a:gdLst/>
              <a:ahLst/>
              <a:cxnLst/>
              <a:rect l="l" t="t" r="r" b="b"/>
              <a:pathLst>
                <a:path w="11990" h="35968" extrusionOk="0">
                  <a:moveTo>
                    <a:pt x="1642" y="0"/>
                  </a:moveTo>
                  <a:cubicBezTo>
                    <a:pt x="651" y="0"/>
                    <a:pt x="1" y="83"/>
                    <a:pt x="1" y="83"/>
                  </a:cubicBezTo>
                  <a:lnTo>
                    <a:pt x="1" y="35967"/>
                  </a:lnTo>
                  <a:cubicBezTo>
                    <a:pt x="10389" y="34801"/>
                    <a:pt x="6375" y="28617"/>
                    <a:pt x="6592" y="21077"/>
                  </a:cubicBezTo>
                  <a:cubicBezTo>
                    <a:pt x="6836" y="13563"/>
                    <a:pt x="11990" y="12505"/>
                    <a:pt x="11474" y="7026"/>
                  </a:cubicBezTo>
                  <a:cubicBezTo>
                    <a:pt x="10902" y="771"/>
                    <a:pt x="4675" y="0"/>
                    <a:pt x="1642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4" name="Google Shape;254;p28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8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8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9397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9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9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9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9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9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9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7088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0"/>
          <p:cNvSpPr/>
          <p:nvPr/>
        </p:nvSpPr>
        <p:spPr>
          <a:xfrm>
            <a:off x="9076801" y="1"/>
            <a:ext cx="3115215" cy="1066801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30"/>
          <p:cNvSpPr/>
          <p:nvPr/>
        </p:nvSpPr>
        <p:spPr>
          <a:xfrm>
            <a:off x="11335197" y="1226721"/>
            <a:ext cx="550791" cy="550791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30"/>
          <p:cNvSpPr/>
          <p:nvPr/>
        </p:nvSpPr>
        <p:spPr>
          <a:xfrm>
            <a:off x="11695199" y="1937432"/>
            <a:ext cx="310392" cy="310392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30"/>
          <p:cNvSpPr/>
          <p:nvPr/>
        </p:nvSpPr>
        <p:spPr>
          <a:xfrm rot="6818514">
            <a:off x="-906102" y="3855446"/>
            <a:ext cx="3732223" cy="2927253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30"/>
          <p:cNvSpPr/>
          <p:nvPr/>
        </p:nvSpPr>
        <p:spPr>
          <a:xfrm rot="-5400000">
            <a:off x="5300388" y="3919753"/>
            <a:ext cx="2302392" cy="6502435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30"/>
          <p:cNvSpPr/>
          <p:nvPr/>
        </p:nvSpPr>
        <p:spPr>
          <a:xfrm rot="10800000">
            <a:off x="-127000" y="-69867"/>
            <a:ext cx="1326400" cy="1579733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30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30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7251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31"/>
          <p:cNvGrpSpPr/>
          <p:nvPr/>
        </p:nvGrpSpPr>
        <p:grpSpPr>
          <a:xfrm>
            <a:off x="-1295373" y="-127001"/>
            <a:ext cx="12374237" cy="7899397"/>
            <a:chOff x="1560060" y="828575"/>
            <a:chExt cx="2268449" cy="2168576"/>
          </a:xfrm>
        </p:grpSpPr>
        <p:sp>
          <p:nvSpPr>
            <p:cNvPr id="278" name="Google Shape;278;p31"/>
            <p:cNvSpPr/>
            <p:nvPr/>
          </p:nvSpPr>
          <p:spPr>
            <a:xfrm>
              <a:off x="1560060" y="2325126"/>
              <a:ext cx="2268449" cy="672025"/>
            </a:xfrm>
            <a:custGeom>
              <a:avLst/>
              <a:gdLst/>
              <a:ahLst/>
              <a:cxnLst/>
              <a:rect l="l" t="t" r="r" b="b"/>
              <a:pathLst>
                <a:path w="49665" h="26881" extrusionOk="0">
                  <a:moveTo>
                    <a:pt x="0" y="1"/>
                  </a:moveTo>
                  <a:lnTo>
                    <a:pt x="0" y="26881"/>
                  </a:lnTo>
                  <a:lnTo>
                    <a:pt x="49664" y="26881"/>
                  </a:lnTo>
                  <a:lnTo>
                    <a:pt x="49664" y="23355"/>
                  </a:lnTo>
                  <a:cubicBezTo>
                    <a:pt x="49664" y="23355"/>
                    <a:pt x="47646" y="21134"/>
                    <a:pt x="42751" y="21134"/>
                  </a:cubicBezTo>
                  <a:cubicBezTo>
                    <a:pt x="41176" y="21134"/>
                    <a:pt x="39304" y="21364"/>
                    <a:pt x="37106" y="21971"/>
                  </a:cubicBezTo>
                  <a:cubicBezTo>
                    <a:pt x="36126" y="22241"/>
                    <a:pt x="35132" y="22365"/>
                    <a:pt x="34155" y="22365"/>
                  </a:cubicBezTo>
                  <a:cubicBezTo>
                    <a:pt x="30125" y="22365"/>
                    <a:pt x="26357" y="20272"/>
                    <a:pt x="24873" y="17740"/>
                  </a:cubicBezTo>
                  <a:cubicBezTo>
                    <a:pt x="21645" y="12234"/>
                    <a:pt x="20506" y="8816"/>
                    <a:pt x="12911" y="7379"/>
                  </a:cubicBezTo>
                  <a:cubicBezTo>
                    <a:pt x="6944" y="6239"/>
                    <a:pt x="7975" y="57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1725513" y="828575"/>
              <a:ext cx="1053100" cy="356975"/>
            </a:xfrm>
            <a:custGeom>
              <a:avLst/>
              <a:gdLst/>
              <a:ahLst/>
              <a:cxnLst/>
              <a:rect l="l" t="t" r="r" b="b"/>
              <a:pathLst>
                <a:path w="42124" h="14279" extrusionOk="0">
                  <a:moveTo>
                    <a:pt x="1" y="1"/>
                  </a:moveTo>
                  <a:lnTo>
                    <a:pt x="1" y="7650"/>
                  </a:lnTo>
                  <a:cubicBezTo>
                    <a:pt x="12993" y="7650"/>
                    <a:pt x="10253" y="11013"/>
                    <a:pt x="23625" y="13942"/>
                  </a:cubicBezTo>
                  <a:cubicBezTo>
                    <a:pt x="24686" y="14173"/>
                    <a:pt x="25695" y="14279"/>
                    <a:pt x="26653" y="14279"/>
                  </a:cubicBezTo>
                  <a:cubicBezTo>
                    <a:pt x="37779" y="14279"/>
                    <a:pt x="42124" y="1"/>
                    <a:pt x="42124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0" name="Google Shape;280;p31"/>
          <p:cNvSpPr/>
          <p:nvPr/>
        </p:nvSpPr>
        <p:spPr>
          <a:xfrm>
            <a:off x="10240367" y="-127000"/>
            <a:ext cx="2044941" cy="159138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31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31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01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530201" y="1566067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4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/>
          <p:nvPr/>
        </p:nvSpPr>
        <p:spPr>
          <a:xfrm rot="1573647">
            <a:off x="9149202" y="3334695"/>
            <a:ext cx="4492037" cy="3523301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0000" y="777577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0000" y="1709300"/>
            <a:ext cx="10272000" cy="46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rtl="0">
              <a:spcBef>
                <a:spcPts val="0"/>
              </a:spcBef>
              <a:spcAft>
                <a:spcPts val="0"/>
              </a:spcAft>
              <a:buSzPts val="1050"/>
              <a:buFont typeface="Comfortaa SemiBold"/>
              <a:buAutoNum type="arabicPeriod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romanLcPeriod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rabicPeriod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lphaLcPeriod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romanLcPeriod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rabicPeriod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lphaLcPeriod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 rot="-10646755">
            <a:off x="11696979" y="1087286"/>
            <a:ext cx="600264" cy="60034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4"/>
          <p:cNvSpPr/>
          <p:nvPr/>
        </p:nvSpPr>
        <p:spPr>
          <a:xfrm rot="-10646755">
            <a:off x="11345776" y="1799755"/>
            <a:ext cx="360189" cy="36026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4"/>
          <p:cNvSpPr/>
          <p:nvPr/>
        </p:nvSpPr>
        <p:spPr>
          <a:xfrm flipH="1">
            <a:off x="-435224" y="-530732"/>
            <a:ext cx="1695653" cy="778854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8115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2"/>
          <p:cNvSpPr/>
          <p:nvPr/>
        </p:nvSpPr>
        <p:spPr>
          <a:xfrm>
            <a:off x="9076801" y="1"/>
            <a:ext cx="3115215" cy="1066801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32"/>
          <p:cNvSpPr/>
          <p:nvPr/>
        </p:nvSpPr>
        <p:spPr>
          <a:xfrm>
            <a:off x="11335197" y="1226721"/>
            <a:ext cx="550791" cy="550791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32"/>
          <p:cNvSpPr/>
          <p:nvPr/>
        </p:nvSpPr>
        <p:spPr>
          <a:xfrm>
            <a:off x="11695199" y="1937432"/>
            <a:ext cx="310392" cy="310392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32"/>
          <p:cNvSpPr txBox="1">
            <a:spLocks noGrp="1"/>
          </p:cNvSpPr>
          <p:nvPr>
            <p:ph type="title"/>
          </p:nvPr>
        </p:nvSpPr>
        <p:spPr>
          <a:xfrm>
            <a:off x="960000" y="4044879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89" name="Google Shape;289;p32"/>
          <p:cNvSpPr txBox="1">
            <a:spLocks noGrp="1"/>
          </p:cNvSpPr>
          <p:nvPr>
            <p:ph type="subTitle" idx="1"/>
          </p:nvPr>
        </p:nvSpPr>
        <p:spPr>
          <a:xfrm>
            <a:off x="9600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32"/>
          <p:cNvSpPr txBox="1">
            <a:spLocks noGrp="1"/>
          </p:cNvSpPr>
          <p:nvPr>
            <p:ph type="title" idx="2"/>
          </p:nvPr>
        </p:nvSpPr>
        <p:spPr>
          <a:xfrm>
            <a:off x="4538400" y="4044892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1" name="Google Shape;291;p32"/>
          <p:cNvSpPr txBox="1">
            <a:spLocks noGrp="1"/>
          </p:cNvSpPr>
          <p:nvPr>
            <p:ph type="subTitle" idx="3"/>
          </p:nvPr>
        </p:nvSpPr>
        <p:spPr>
          <a:xfrm>
            <a:off x="4538400" y="4701836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32"/>
          <p:cNvSpPr txBox="1">
            <a:spLocks noGrp="1"/>
          </p:cNvSpPr>
          <p:nvPr>
            <p:ph type="title" idx="4"/>
          </p:nvPr>
        </p:nvSpPr>
        <p:spPr>
          <a:xfrm>
            <a:off x="8116800" y="4044879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3" name="Google Shape;293;p32"/>
          <p:cNvSpPr txBox="1">
            <a:spLocks noGrp="1"/>
          </p:cNvSpPr>
          <p:nvPr>
            <p:ph type="subTitle" idx="5"/>
          </p:nvPr>
        </p:nvSpPr>
        <p:spPr>
          <a:xfrm>
            <a:off x="81168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32"/>
          <p:cNvSpPr txBox="1">
            <a:spLocks noGrp="1"/>
          </p:cNvSpPr>
          <p:nvPr>
            <p:ph type="subTitle" idx="6"/>
          </p:nvPr>
        </p:nvSpPr>
        <p:spPr>
          <a:xfrm>
            <a:off x="960000" y="1585835"/>
            <a:ext cx="102720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2"/>
          <p:cNvSpPr/>
          <p:nvPr/>
        </p:nvSpPr>
        <p:spPr>
          <a:xfrm>
            <a:off x="1" y="5096432"/>
            <a:ext cx="3848209" cy="2082829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32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32"/>
          <p:cNvSpPr txBox="1">
            <a:spLocks noGrp="1"/>
          </p:cNvSpPr>
          <p:nvPr>
            <p:ph type="title" idx="7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61844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3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33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33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33"/>
          <p:cNvSpPr txBox="1">
            <a:spLocks noGrp="1"/>
          </p:cNvSpPr>
          <p:nvPr>
            <p:ph type="title"/>
          </p:nvPr>
        </p:nvSpPr>
        <p:spPr>
          <a:xfrm>
            <a:off x="960000" y="4136895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4" name="Google Shape;304;p33"/>
          <p:cNvSpPr txBox="1">
            <a:spLocks noGrp="1"/>
          </p:cNvSpPr>
          <p:nvPr>
            <p:ph type="subTitle" idx="1"/>
          </p:nvPr>
        </p:nvSpPr>
        <p:spPr>
          <a:xfrm>
            <a:off x="9600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3"/>
          <p:cNvSpPr txBox="1">
            <a:spLocks noGrp="1"/>
          </p:cNvSpPr>
          <p:nvPr>
            <p:ph type="title" idx="2"/>
          </p:nvPr>
        </p:nvSpPr>
        <p:spPr>
          <a:xfrm>
            <a:off x="4538400" y="4136908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subTitle" idx="3"/>
          </p:nvPr>
        </p:nvSpPr>
        <p:spPr>
          <a:xfrm>
            <a:off x="4538400" y="4701836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title" idx="4"/>
          </p:nvPr>
        </p:nvSpPr>
        <p:spPr>
          <a:xfrm>
            <a:off x="8116800" y="4136895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subTitle" idx="5"/>
          </p:nvPr>
        </p:nvSpPr>
        <p:spPr>
          <a:xfrm>
            <a:off x="81168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33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7009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4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34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9020267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6" name="Google Shape;316;p34"/>
          <p:cNvSpPr txBox="1">
            <a:spLocks noGrp="1"/>
          </p:cNvSpPr>
          <p:nvPr>
            <p:ph type="title" idx="2"/>
          </p:nvPr>
        </p:nvSpPr>
        <p:spPr>
          <a:xfrm>
            <a:off x="6380967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34"/>
          <p:cNvSpPr txBox="1">
            <a:spLocks noGrp="1"/>
          </p:cNvSpPr>
          <p:nvPr>
            <p:ph type="title" idx="3"/>
          </p:nvPr>
        </p:nvSpPr>
        <p:spPr>
          <a:xfrm>
            <a:off x="3741633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8" name="Google Shape;318;p34"/>
          <p:cNvSpPr txBox="1">
            <a:spLocks noGrp="1"/>
          </p:cNvSpPr>
          <p:nvPr>
            <p:ph type="title" idx="4"/>
          </p:nvPr>
        </p:nvSpPr>
        <p:spPr>
          <a:xfrm>
            <a:off x="1102300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9" name="Google Shape;319;p34"/>
          <p:cNvSpPr txBox="1">
            <a:spLocks noGrp="1"/>
          </p:cNvSpPr>
          <p:nvPr>
            <p:ph type="subTitle" idx="1"/>
          </p:nvPr>
        </p:nvSpPr>
        <p:spPr>
          <a:xfrm>
            <a:off x="1102100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34"/>
          <p:cNvSpPr txBox="1">
            <a:spLocks noGrp="1"/>
          </p:cNvSpPr>
          <p:nvPr>
            <p:ph type="subTitle" idx="5"/>
          </p:nvPr>
        </p:nvSpPr>
        <p:spPr>
          <a:xfrm>
            <a:off x="3741644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4"/>
          <p:cNvSpPr txBox="1">
            <a:spLocks noGrp="1"/>
          </p:cNvSpPr>
          <p:nvPr>
            <p:ph type="subTitle" idx="6"/>
          </p:nvPr>
        </p:nvSpPr>
        <p:spPr>
          <a:xfrm>
            <a:off x="6380956" y="3803989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34"/>
          <p:cNvSpPr txBox="1">
            <a:spLocks noGrp="1"/>
          </p:cNvSpPr>
          <p:nvPr>
            <p:ph type="subTitle" idx="7"/>
          </p:nvPr>
        </p:nvSpPr>
        <p:spPr>
          <a:xfrm>
            <a:off x="9020267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4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34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34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34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34"/>
          <p:cNvSpPr txBox="1">
            <a:spLocks noGrp="1"/>
          </p:cNvSpPr>
          <p:nvPr>
            <p:ph type="title" idx="8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9304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5"/>
          <p:cNvSpPr/>
          <p:nvPr/>
        </p:nvSpPr>
        <p:spPr>
          <a:xfrm>
            <a:off x="7699867" y="80917"/>
            <a:ext cx="5154077" cy="4042568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>
              <a:alpha val="53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35"/>
          <p:cNvSpPr/>
          <p:nvPr/>
        </p:nvSpPr>
        <p:spPr>
          <a:xfrm>
            <a:off x="0" y="4826560"/>
            <a:ext cx="4955243" cy="241929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35"/>
          <p:cNvSpPr/>
          <p:nvPr/>
        </p:nvSpPr>
        <p:spPr>
          <a:xfrm>
            <a:off x="1" y="8052"/>
            <a:ext cx="5588591" cy="2168313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35"/>
          <p:cNvSpPr/>
          <p:nvPr/>
        </p:nvSpPr>
        <p:spPr>
          <a:xfrm>
            <a:off x="7964900" y="2024000"/>
            <a:ext cx="4227104" cy="4833984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35"/>
          <p:cNvSpPr txBox="1">
            <a:spLocks noGrp="1"/>
          </p:cNvSpPr>
          <p:nvPr>
            <p:ph type="title"/>
          </p:nvPr>
        </p:nvSpPr>
        <p:spPr>
          <a:xfrm>
            <a:off x="99970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5" name="Google Shape;335;p35"/>
          <p:cNvSpPr txBox="1">
            <a:spLocks noGrp="1"/>
          </p:cNvSpPr>
          <p:nvPr>
            <p:ph type="title" idx="2"/>
          </p:nvPr>
        </p:nvSpPr>
        <p:spPr>
          <a:xfrm>
            <a:off x="455892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6" name="Google Shape;336;p35"/>
          <p:cNvSpPr txBox="1">
            <a:spLocks noGrp="1"/>
          </p:cNvSpPr>
          <p:nvPr>
            <p:ph type="title" idx="3"/>
          </p:nvPr>
        </p:nvSpPr>
        <p:spPr>
          <a:xfrm>
            <a:off x="99970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7" name="Google Shape;337;p35"/>
          <p:cNvSpPr txBox="1">
            <a:spLocks noGrp="1"/>
          </p:cNvSpPr>
          <p:nvPr>
            <p:ph type="title" idx="4"/>
          </p:nvPr>
        </p:nvSpPr>
        <p:spPr>
          <a:xfrm>
            <a:off x="455892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title" idx="5"/>
          </p:nvPr>
        </p:nvSpPr>
        <p:spPr>
          <a:xfrm>
            <a:off x="811814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title" idx="6"/>
          </p:nvPr>
        </p:nvSpPr>
        <p:spPr>
          <a:xfrm>
            <a:off x="811814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0" name="Google Shape;340;p35"/>
          <p:cNvSpPr txBox="1">
            <a:spLocks noGrp="1"/>
          </p:cNvSpPr>
          <p:nvPr>
            <p:ph type="subTitle" idx="1"/>
          </p:nvPr>
        </p:nvSpPr>
        <p:spPr>
          <a:xfrm>
            <a:off x="99970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35"/>
          <p:cNvSpPr txBox="1">
            <a:spLocks noGrp="1"/>
          </p:cNvSpPr>
          <p:nvPr>
            <p:ph type="subTitle" idx="7"/>
          </p:nvPr>
        </p:nvSpPr>
        <p:spPr>
          <a:xfrm>
            <a:off x="455892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35"/>
          <p:cNvSpPr txBox="1">
            <a:spLocks noGrp="1"/>
          </p:cNvSpPr>
          <p:nvPr>
            <p:ph type="subTitle" idx="8"/>
          </p:nvPr>
        </p:nvSpPr>
        <p:spPr>
          <a:xfrm>
            <a:off x="811814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35"/>
          <p:cNvSpPr txBox="1">
            <a:spLocks noGrp="1"/>
          </p:cNvSpPr>
          <p:nvPr>
            <p:ph type="subTitle" idx="9"/>
          </p:nvPr>
        </p:nvSpPr>
        <p:spPr>
          <a:xfrm>
            <a:off x="811814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35"/>
          <p:cNvSpPr txBox="1">
            <a:spLocks noGrp="1"/>
          </p:cNvSpPr>
          <p:nvPr>
            <p:ph type="subTitle" idx="13"/>
          </p:nvPr>
        </p:nvSpPr>
        <p:spPr>
          <a:xfrm>
            <a:off x="455892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35"/>
          <p:cNvSpPr txBox="1">
            <a:spLocks noGrp="1"/>
          </p:cNvSpPr>
          <p:nvPr>
            <p:ph type="subTitle" idx="14"/>
          </p:nvPr>
        </p:nvSpPr>
        <p:spPr>
          <a:xfrm>
            <a:off x="99970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3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35"/>
          <p:cNvSpPr txBox="1">
            <a:spLocks noGrp="1"/>
          </p:cNvSpPr>
          <p:nvPr>
            <p:ph type="title" idx="15"/>
          </p:nvPr>
        </p:nvSpPr>
        <p:spPr>
          <a:xfrm>
            <a:off x="960033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422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3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08534" y="20320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6"/>
          <p:cNvSpPr/>
          <p:nvPr/>
        </p:nvSpPr>
        <p:spPr>
          <a:xfrm>
            <a:off x="0" y="0"/>
            <a:ext cx="9458243" cy="3206112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36"/>
          <p:cNvSpPr/>
          <p:nvPr/>
        </p:nvSpPr>
        <p:spPr>
          <a:xfrm rot="10800000">
            <a:off x="8157986" y="-23"/>
            <a:ext cx="4034015" cy="8523224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36"/>
          <p:cNvSpPr/>
          <p:nvPr/>
        </p:nvSpPr>
        <p:spPr>
          <a:xfrm rot="5400000">
            <a:off x="6505587" y="-2446636"/>
            <a:ext cx="2651767" cy="1595752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36"/>
          <p:cNvSpPr txBox="1">
            <a:spLocks noGrp="1"/>
          </p:cNvSpPr>
          <p:nvPr>
            <p:ph type="subTitle" idx="1"/>
          </p:nvPr>
        </p:nvSpPr>
        <p:spPr>
          <a:xfrm>
            <a:off x="831117" y="4786667"/>
            <a:ext cx="51068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36"/>
          <p:cNvSpPr txBox="1">
            <a:spLocks noGrp="1"/>
          </p:cNvSpPr>
          <p:nvPr>
            <p:ph type="title" hasCustomPrompt="1"/>
          </p:nvPr>
        </p:nvSpPr>
        <p:spPr>
          <a:xfrm>
            <a:off x="1122917" y="4025876"/>
            <a:ext cx="4523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55" name="Google Shape;355;p36"/>
          <p:cNvSpPr txBox="1">
            <a:spLocks noGrp="1"/>
          </p:cNvSpPr>
          <p:nvPr>
            <p:ph type="subTitle" idx="2"/>
          </p:nvPr>
        </p:nvSpPr>
        <p:spPr>
          <a:xfrm>
            <a:off x="3537869" y="2579167"/>
            <a:ext cx="51084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36"/>
          <p:cNvSpPr txBox="1">
            <a:spLocks noGrp="1"/>
          </p:cNvSpPr>
          <p:nvPr>
            <p:ph type="title" idx="3" hasCustomPrompt="1"/>
          </p:nvPr>
        </p:nvSpPr>
        <p:spPr>
          <a:xfrm>
            <a:off x="3907469" y="1821560"/>
            <a:ext cx="4521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57" name="Google Shape;357;p36"/>
          <p:cNvSpPr txBox="1">
            <a:spLocks noGrp="1"/>
          </p:cNvSpPr>
          <p:nvPr>
            <p:ph type="subTitle" idx="4"/>
          </p:nvPr>
        </p:nvSpPr>
        <p:spPr>
          <a:xfrm>
            <a:off x="6254083" y="4786667"/>
            <a:ext cx="51068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36"/>
          <p:cNvSpPr txBox="1">
            <a:spLocks noGrp="1"/>
          </p:cNvSpPr>
          <p:nvPr>
            <p:ph type="title" idx="5" hasCustomPrompt="1"/>
          </p:nvPr>
        </p:nvSpPr>
        <p:spPr>
          <a:xfrm>
            <a:off x="6545883" y="4025876"/>
            <a:ext cx="4523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pic>
        <p:nvPicPr>
          <p:cNvPr id="359" name="Google Shape;359;p3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8111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7"/>
          <p:cNvSpPr/>
          <p:nvPr/>
        </p:nvSpPr>
        <p:spPr>
          <a:xfrm rot="10800000">
            <a:off x="7661735" y="0"/>
            <a:ext cx="4530276" cy="2451995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37"/>
          <p:cNvSpPr/>
          <p:nvPr/>
        </p:nvSpPr>
        <p:spPr>
          <a:xfrm rot="10800000">
            <a:off x="1" y="2"/>
            <a:ext cx="1139649" cy="685797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37"/>
          <p:cNvSpPr/>
          <p:nvPr/>
        </p:nvSpPr>
        <p:spPr>
          <a:xfrm rot="10800000" flipH="1">
            <a:off x="9800622" y="5532331"/>
            <a:ext cx="2391383" cy="132566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37"/>
          <p:cNvSpPr txBox="1">
            <a:spLocks noGrp="1"/>
          </p:cNvSpPr>
          <p:nvPr>
            <p:ph type="subTitle" idx="1"/>
          </p:nvPr>
        </p:nvSpPr>
        <p:spPr>
          <a:xfrm>
            <a:off x="960000" y="4764733"/>
            <a:ext cx="3062000" cy="82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37"/>
          <p:cNvSpPr txBox="1">
            <a:spLocks noGrp="1"/>
          </p:cNvSpPr>
          <p:nvPr>
            <p:ph type="title" hasCustomPrompt="1"/>
          </p:nvPr>
        </p:nvSpPr>
        <p:spPr>
          <a:xfrm>
            <a:off x="1613200" y="4049333"/>
            <a:ext cx="17556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67" name="Google Shape;367;p37"/>
          <p:cNvSpPr txBox="1">
            <a:spLocks noGrp="1"/>
          </p:cNvSpPr>
          <p:nvPr>
            <p:ph type="subTitle" idx="2"/>
          </p:nvPr>
        </p:nvSpPr>
        <p:spPr>
          <a:xfrm>
            <a:off x="4519067" y="2056867"/>
            <a:ext cx="3062000" cy="82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37"/>
          <p:cNvSpPr txBox="1">
            <a:spLocks noGrp="1"/>
          </p:cNvSpPr>
          <p:nvPr>
            <p:ph type="title" idx="3" hasCustomPrompt="1"/>
          </p:nvPr>
        </p:nvSpPr>
        <p:spPr>
          <a:xfrm>
            <a:off x="5172267" y="2918717"/>
            <a:ext cx="1755600" cy="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69" name="Google Shape;369;p37"/>
          <p:cNvSpPr txBox="1">
            <a:spLocks noGrp="1"/>
          </p:cNvSpPr>
          <p:nvPr>
            <p:ph type="subTitle" idx="4"/>
          </p:nvPr>
        </p:nvSpPr>
        <p:spPr>
          <a:xfrm>
            <a:off x="8169667" y="4764733"/>
            <a:ext cx="3062000" cy="81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37"/>
          <p:cNvSpPr txBox="1">
            <a:spLocks noGrp="1"/>
          </p:cNvSpPr>
          <p:nvPr>
            <p:ph type="title" idx="5" hasCustomPrompt="1"/>
          </p:nvPr>
        </p:nvSpPr>
        <p:spPr>
          <a:xfrm>
            <a:off x="8825400" y="4049333"/>
            <a:ext cx="17512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71" name="Google Shape;371;p3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37"/>
          <p:cNvSpPr txBox="1">
            <a:spLocks noGrp="1"/>
          </p:cNvSpPr>
          <p:nvPr>
            <p:ph type="title" idx="6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7747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3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8"/>
          <p:cNvSpPr/>
          <p:nvPr/>
        </p:nvSpPr>
        <p:spPr>
          <a:xfrm>
            <a:off x="1" y="4405996"/>
            <a:ext cx="4530276" cy="2451995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38"/>
          <p:cNvSpPr txBox="1">
            <a:spLocks noGrp="1"/>
          </p:cNvSpPr>
          <p:nvPr>
            <p:ph type="subTitle" idx="1"/>
          </p:nvPr>
        </p:nvSpPr>
        <p:spPr>
          <a:xfrm>
            <a:off x="3264133" y="2240500"/>
            <a:ext cx="5802800" cy="1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2267">
                <a:solidFill>
                  <a:schemeClr val="lt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7" name="Google Shape;377;p38"/>
          <p:cNvSpPr txBox="1">
            <a:spLocks noGrp="1"/>
          </p:cNvSpPr>
          <p:nvPr>
            <p:ph type="subTitle" idx="2"/>
          </p:nvPr>
        </p:nvSpPr>
        <p:spPr>
          <a:xfrm rot="-711">
            <a:off x="3264000" y="3825213"/>
            <a:ext cx="5802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20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8" name="Google Shape;378;p38"/>
          <p:cNvSpPr txBox="1">
            <a:spLocks noGrp="1"/>
          </p:cNvSpPr>
          <p:nvPr>
            <p:ph type="ctrTitle"/>
          </p:nvPr>
        </p:nvSpPr>
        <p:spPr>
          <a:xfrm>
            <a:off x="3264133" y="899900"/>
            <a:ext cx="5802800" cy="12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9" name="Google Shape;379;p38"/>
          <p:cNvSpPr/>
          <p:nvPr/>
        </p:nvSpPr>
        <p:spPr>
          <a:xfrm>
            <a:off x="11052362" y="17"/>
            <a:ext cx="1139649" cy="685797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38"/>
          <p:cNvSpPr/>
          <p:nvPr/>
        </p:nvSpPr>
        <p:spPr>
          <a:xfrm flipH="1">
            <a:off x="7" y="0"/>
            <a:ext cx="2391383" cy="132566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38"/>
          <p:cNvSpPr txBox="1"/>
          <p:nvPr/>
        </p:nvSpPr>
        <p:spPr>
          <a:xfrm>
            <a:off x="2868633" y="5440234"/>
            <a:ext cx="6825600" cy="74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CREDITS: 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This presentation template was created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, and includes icons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, and infographics &amp; images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467" b="1">
              <a:solidFill>
                <a:schemeClr val="accent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24664564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3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9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39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6" name="Google Shape;386;p39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7" name="Google Shape;387;p39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39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270273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4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0"/>
          <p:cNvSpPr/>
          <p:nvPr/>
        </p:nvSpPr>
        <p:spPr>
          <a:xfrm>
            <a:off x="-182240" y="4714833"/>
            <a:ext cx="12374200" cy="244796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40"/>
          <p:cNvSpPr/>
          <p:nvPr/>
        </p:nvSpPr>
        <p:spPr>
          <a:xfrm>
            <a:off x="-182240" y="-127001"/>
            <a:ext cx="5744591" cy="1300341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40"/>
          <p:cNvSpPr/>
          <p:nvPr/>
        </p:nvSpPr>
        <p:spPr>
          <a:xfrm>
            <a:off x="10240367" y="-127000"/>
            <a:ext cx="2044941" cy="159138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302864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001913" y="1417533"/>
            <a:ext cx="4921200" cy="32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7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002080" y="4786199"/>
            <a:ext cx="49212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590594">
            <a:off x="9742283" y="4355912"/>
            <a:ext cx="4215359" cy="4492645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-442837" y="-1739551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-1063367" y="2688934"/>
            <a:ext cx="2344416" cy="2071597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rot="5400000">
            <a:off x="7243209" y="-1733443"/>
            <a:ext cx="1942176" cy="2301204"/>
          </a:xfrm>
          <a:custGeom>
            <a:avLst/>
            <a:gdLst/>
            <a:ahLst/>
            <a:cxnLst/>
            <a:rect l="l" t="t" r="r" b="b"/>
            <a:pathLst>
              <a:path w="52624" h="62352" extrusionOk="0">
                <a:moveTo>
                  <a:pt x="7937" y="0"/>
                </a:moveTo>
                <a:cubicBezTo>
                  <a:pt x="7417" y="0"/>
                  <a:pt x="6871" y="336"/>
                  <a:pt x="6822" y="1001"/>
                </a:cubicBezTo>
                <a:cubicBezTo>
                  <a:pt x="6722" y="2426"/>
                  <a:pt x="6623" y="3867"/>
                  <a:pt x="6523" y="5309"/>
                </a:cubicBezTo>
                <a:cubicBezTo>
                  <a:pt x="4916" y="5127"/>
                  <a:pt x="3308" y="4928"/>
                  <a:pt x="1701" y="4712"/>
                </a:cubicBezTo>
                <a:cubicBezTo>
                  <a:pt x="1634" y="4703"/>
                  <a:pt x="1569" y="4698"/>
                  <a:pt x="1505" y="4698"/>
                </a:cubicBezTo>
                <a:cubicBezTo>
                  <a:pt x="477" y="4698"/>
                  <a:pt x="0" y="5915"/>
                  <a:pt x="906" y="6602"/>
                </a:cubicBezTo>
                <a:cubicBezTo>
                  <a:pt x="1154" y="6784"/>
                  <a:pt x="1386" y="6950"/>
                  <a:pt x="1618" y="7132"/>
                </a:cubicBezTo>
                <a:cubicBezTo>
                  <a:pt x="1779" y="7266"/>
                  <a:pt x="1969" y="7329"/>
                  <a:pt x="2156" y="7329"/>
                </a:cubicBezTo>
                <a:cubicBezTo>
                  <a:pt x="2433" y="7329"/>
                  <a:pt x="2703" y="7190"/>
                  <a:pt x="2861" y="6933"/>
                </a:cubicBezTo>
                <a:cubicBezTo>
                  <a:pt x="4038" y="7082"/>
                  <a:pt x="5214" y="7231"/>
                  <a:pt x="6391" y="7347"/>
                </a:cubicBezTo>
                <a:cubicBezTo>
                  <a:pt x="5512" y="20670"/>
                  <a:pt x="4916" y="33993"/>
                  <a:pt x="4584" y="47349"/>
                </a:cubicBezTo>
                <a:cubicBezTo>
                  <a:pt x="4485" y="51608"/>
                  <a:pt x="4071" y="56066"/>
                  <a:pt x="4634" y="60308"/>
                </a:cubicBezTo>
                <a:cubicBezTo>
                  <a:pt x="4699" y="60823"/>
                  <a:pt x="5028" y="61353"/>
                  <a:pt x="5624" y="61353"/>
                </a:cubicBezTo>
                <a:cubicBezTo>
                  <a:pt x="5642" y="61353"/>
                  <a:pt x="5660" y="61353"/>
                  <a:pt x="5678" y="61352"/>
                </a:cubicBezTo>
                <a:cubicBezTo>
                  <a:pt x="11138" y="61025"/>
                  <a:pt x="16606" y="60862"/>
                  <a:pt x="22076" y="60862"/>
                </a:cubicBezTo>
                <a:cubicBezTo>
                  <a:pt x="31596" y="60862"/>
                  <a:pt x="41119" y="61357"/>
                  <a:pt x="50602" y="62346"/>
                </a:cubicBezTo>
                <a:cubicBezTo>
                  <a:pt x="50633" y="62350"/>
                  <a:pt x="50663" y="62351"/>
                  <a:pt x="50693" y="62351"/>
                </a:cubicBezTo>
                <a:cubicBezTo>
                  <a:pt x="51225" y="62351"/>
                  <a:pt x="51598" y="61805"/>
                  <a:pt x="51629" y="61319"/>
                </a:cubicBezTo>
                <a:cubicBezTo>
                  <a:pt x="52508" y="46803"/>
                  <a:pt x="52624" y="32237"/>
                  <a:pt x="51961" y="17704"/>
                </a:cubicBezTo>
                <a:cubicBezTo>
                  <a:pt x="51779" y="13594"/>
                  <a:pt x="51530" y="9485"/>
                  <a:pt x="51215" y="5392"/>
                </a:cubicBezTo>
                <a:cubicBezTo>
                  <a:pt x="51184" y="4905"/>
                  <a:pt x="50809" y="4343"/>
                  <a:pt x="50262" y="4343"/>
                </a:cubicBezTo>
                <a:cubicBezTo>
                  <a:pt x="50232" y="4343"/>
                  <a:pt x="50202" y="4345"/>
                  <a:pt x="50171" y="4348"/>
                </a:cubicBezTo>
                <a:cubicBezTo>
                  <a:pt x="41030" y="5393"/>
                  <a:pt x="31794" y="6109"/>
                  <a:pt x="22574" y="6109"/>
                </a:cubicBezTo>
                <a:cubicBezTo>
                  <a:pt x="17905" y="6109"/>
                  <a:pt x="13240" y="5926"/>
                  <a:pt x="8595" y="5508"/>
                </a:cubicBezTo>
                <a:cubicBezTo>
                  <a:pt x="8694" y="4000"/>
                  <a:pt x="8793" y="2492"/>
                  <a:pt x="8893" y="1001"/>
                </a:cubicBezTo>
                <a:cubicBezTo>
                  <a:pt x="8942" y="332"/>
                  <a:pt x="8453" y="0"/>
                  <a:pt x="79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-852177" y="1707496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3929255" y="6115207"/>
            <a:ext cx="3399773" cy="2592083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-1356356" y="-803577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 rot="-2700000">
            <a:off x="690671" y="5826018"/>
            <a:ext cx="1333828" cy="2647044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 rot="-9352694">
            <a:off x="11694315" y="1079298"/>
            <a:ext cx="1412904" cy="1819220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 rot="346474">
            <a:off x="10573955" y="-1323014"/>
            <a:ext cx="2952675" cy="2415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3623220" y="5801780"/>
            <a:ext cx="2096269" cy="258293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-1902782" y="-1258269"/>
            <a:ext cx="3399751" cy="503607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 rot="-5578358">
            <a:off x="10800579" y="6192130"/>
            <a:ext cx="1061045" cy="14406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 rot="-10453457">
            <a:off x="10332236" y="-1566486"/>
            <a:ext cx="2096299" cy="25829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3981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5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960000" y="784167"/>
            <a:ext cx="10272000" cy="56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1586429" y="3551333"/>
            <a:ext cx="38768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667"/>
              </a:spcBef>
              <a:spcAft>
                <a:spcPts val="0"/>
              </a:spcAft>
              <a:buSzPts val="2000"/>
              <a:buFont typeface="Mali"/>
              <a:buNone/>
              <a:defRPr sz="2667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2"/>
          </p:nvPr>
        </p:nvSpPr>
        <p:spPr>
          <a:xfrm>
            <a:off x="6728767" y="3551333"/>
            <a:ext cx="38768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ali"/>
              <a:buNone/>
              <a:defRPr sz="2667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3"/>
          </p:nvPr>
        </p:nvSpPr>
        <p:spPr>
          <a:xfrm rot="402">
            <a:off x="960000" y="1576149"/>
            <a:ext cx="10272000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-244171" y="2489571"/>
            <a:ext cx="559605" cy="559605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5"/>
          <p:cNvSpPr/>
          <p:nvPr/>
        </p:nvSpPr>
        <p:spPr>
          <a:xfrm>
            <a:off x="0" y="3344216"/>
            <a:ext cx="1276296" cy="3828673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4"/>
          </p:nvPr>
        </p:nvSpPr>
        <p:spPr>
          <a:xfrm rot="355">
            <a:off x="1586429" y="4292217"/>
            <a:ext cx="3876800" cy="15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5"/>
          </p:nvPr>
        </p:nvSpPr>
        <p:spPr>
          <a:xfrm rot="355">
            <a:off x="6728767" y="4292217"/>
            <a:ext cx="3876800" cy="15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/>
          <p:nvPr/>
        </p:nvSpPr>
        <p:spPr>
          <a:xfrm>
            <a:off x="9552032" y="4955243"/>
            <a:ext cx="2639963" cy="2365188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170985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3042117" y="2999084"/>
            <a:ext cx="61268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5137717" y="974533"/>
            <a:ext cx="19356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3043117" y="4557467"/>
            <a:ext cx="61248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-4490720">
            <a:off x="536516" y="5052983"/>
            <a:ext cx="2379432" cy="4402271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3"/>
          <p:cNvSpPr/>
          <p:nvPr/>
        </p:nvSpPr>
        <p:spPr>
          <a:xfrm rot="1472604">
            <a:off x="9649144" y="-558765"/>
            <a:ext cx="2876691" cy="235363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3"/>
          <p:cNvSpPr/>
          <p:nvPr/>
        </p:nvSpPr>
        <p:spPr>
          <a:xfrm rot="-9327432">
            <a:off x="9215190" y="-1411221"/>
            <a:ext cx="2458705" cy="302951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3"/>
          <p:cNvSpPr/>
          <p:nvPr/>
        </p:nvSpPr>
        <p:spPr>
          <a:xfrm rot="-8100000">
            <a:off x="10959236" y="1460621"/>
            <a:ext cx="1471193" cy="1894272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3"/>
          <p:cNvSpPr/>
          <p:nvPr/>
        </p:nvSpPr>
        <p:spPr>
          <a:xfrm rot="-5400000">
            <a:off x="3815875" y="6054219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3"/>
          <p:cNvSpPr/>
          <p:nvPr/>
        </p:nvSpPr>
        <p:spPr>
          <a:xfrm rot="-6692913">
            <a:off x="2010817" y="5280001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778106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960000" y="1852800"/>
            <a:ext cx="10272000" cy="42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rete Round"/>
              <a:buAutoNum type="arabicPeriod"/>
              <a:defRPr sz="14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/>
          <p:nvPr/>
        </p:nvSpPr>
        <p:spPr>
          <a:xfrm rot="6201385" flipH="1">
            <a:off x="11408057" y="807360"/>
            <a:ext cx="2503561" cy="2340657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4"/>
          <p:cNvSpPr/>
          <p:nvPr/>
        </p:nvSpPr>
        <p:spPr>
          <a:xfrm rot="-5254447" flipH="1">
            <a:off x="10154307" y="-413610"/>
            <a:ext cx="835709" cy="113470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4"/>
          <p:cNvSpPr/>
          <p:nvPr/>
        </p:nvSpPr>
        <p:spPr>
          <a:xfrm rot="-10505965" flipH="1">
            <a:off x="9654820" y="-1718017"/>
            <a:ext cx="1834681" cy="256180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4"/>
          <p:cNvSpPr/>
          <p:nvPr/>
        </p:nvSpPr>
        <p:spPr>
          <a:xfrm>
            <a:off x="11775199" y="2587360"/>
            <a:ext cx="945911" cy="915136"/>
          </a:xfrm>
          <a:custGeom>
            <a:avLst/>
            <a:gdLst/>
            <a:ahLst/>
            <a:cxnLst/>
            <a:rect l="l" t="t" r="r" b="b"/>
            <a:pathLst>
              <a:path w="11816" h="11433" extrusionOk="0">
                <a:moveTo>
                  <a:pt x="5624" y="0"/>
                </a:moveTo>
                <a:cubicBezTo>
                  <a:pt x="5116" y="0"/>
                  <a:pt x="4606" y="74"/>
                  <a:pt x="4110" y="228"/>
                </a:cubicBezTo>
                <a:cubicBezTo>
                  <a:pt x="2337" y="808"/>
                  <a:pt x="1061" y="2349"/>
                  <a:pt x="829" y="4205"/>
                </a:cubicBezTo>
                <a:cubicBezTo>
                  <a:pt x="0" y="6442"/>
                  <a:pt x="713" y="8961"/>
                  <a:pt x="2585" y="10419"/>
                </a:cubicBezTo>
                <a:cubicBezTo>
                  <a:pt x="3500" y="11109"/>
                  <a:pt x="4598" y="11433"/>
                  <a:pt x="5702" y="11433"/>
                </a:cubicBezTo>
                <a:cubicBezTo>
                  <a:pt x="7039" y="11433"/>
                  <a:pt x="8386" y="10959"/>
                  <a:pt x="9429" y="10088"/>
                </a:cubicBezTo>
                <a:cubicBezTo>
                  <a:pt x="11434" y="8414"/>
                  <a:pt x="11815" y="5481"/>
                  <a:pt x="10705" y="3161"/>
                </a:cubicBezTo>
                <a:cubicBezTo>
                  <a:pt x="9784" y="1253"/>
                  <a:pt x="7724" y="0"/>
                  <a:pt x="56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4"/>
          <p:cNvSpPr/>
          <p:nvPr/>
        </p:nvSpPr>
        <p:spPr>
          <a:xfrm rot="-5400000">
            <a:off x="1347313" y="5648795"/>
            <a:ext cx="2164828" cy="293945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4"/>
          <p:cNvSpPr/>
          <p:nvPr/>
        </p:nvSpPr>
        <p:spPr>
          <a:xfrm rot="512381">
            <a:off x="417966" y="6039764"/>
            <a:ext cx="977589" cy="1217259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051522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 rot="129738">
            <a:off x="962575" y="1659927"/>
            <a:ext cx="10272036" cy="446595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1623189" y="2092533"/>
            <a:ext cx="1344000" cy="8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6133" b="1">
                <a:solidFill>
                  <a:schemeClr val="accent4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2"/>
          </p:nvPr>
        </p:nvSpPr>
        <p:spPr>
          <a:xfrm>
            <a:off x="6444256" y="2090533"/>
            <a:ext cx="13440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6133" b="1">
                <a:solidFill>
                  <a:schemeClr val="accent4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3"/>
          </p:nvPr>
        </p:nvSpPr>
        <p:spPr>
          <a:xfrm>
            <a:off x="1623189" y="3079965"/>
            <a:ext cx="3936000" cy="23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4"/>
          </p:nvPr>
        </p:nvSpPr>
        <p:spPr>
          <a:xfrm>
            <a:off x="6444251" y="3078767"/>
            <a:ext cx="3936000" cy="2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/>
          <p:nvPr/>
        </p:nvSpPr>
        <p:spPr>
          <a:xfrm rot="-5135544">
            <a:off x="9560199" y="-1642946"/>
            <a:ext cx="3722008" cy="3966828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5"/>
          <p:cNvSpPr/>
          <p:nvPr/>
        </p:nvSpPr>
        <p:spPr>
          <a:xfrm rot="5392794">
            <a:off x="9298512" y="-397612"/>
            <a:ext cx="862553" cy="117115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5"/>
          <p:cNvSpPr/>
          <p:nvPr/>
        </p:nvSpPr>
        <p:spPr>
          <a:xfrm rot="10521380">
            <a:off x="8899724" y="-1304014"/>
            <a:ext cx="1704145" cy="20997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5"/>
          <p:cNvSpPr/>
          <p:nvPr/>
        </p:nvSpPr>
        <p:spPr>
          <a:xfrm rot="-4699260">
            <a:off x="471165" y="5162898"/>
            <a:ext cx="977675" cy="1217277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727451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-928317" y="-205068"/>
            <a:ext cx="2008793" cy="272737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6"/>
          <p:cNvSpPr/>
          <p:nvPr/>
        </p:nvSpPr>
        <p:spPr>
          <a:xfrm rot="5108359">
            <a:off x="-973409" y="1860209"/>
            <a:ext cx="1478543" cy="182164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6"/>
          <p:cNvSpPr/>
          <p:nvPr/>
        </p:nvSpPr>
        <p:spPr>
          <a:xfrm rot="-98339">
            <a:off x="-89981" y="2356137"/>
            <a:ext cx="640356" cy="86945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6"/>
          <p:cNvSpPr/>
          <p:nvPr/>
        </p:nvSpPr>
        <p:spPr>
          <a:xfrm rot="-5665778">
            <a:off x="10216328" y="5911379"/>
            <a:ext cx="1183657" cy="160713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6"/>
          <p:cNvSpPr/>
          <p:nvPr/>
        </p:nvSpPr>
        <p:spPr>
          <a:xfrm rot="-243309">
            <a:off x="8793237" y="6192261"/>
            <a:ext cx="1786243" cy="2200775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559769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1"/>
          </p:nvPr>
        </p:nvSpPr>
        <p:spPr>
          <a:xfrm>
            <a:off x="960000" y="2288400"/>
            <a:ext cx="6152000" cy="34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7"/>
          <p:cNvSpPr/>
          <p:nvPr/>
        </p:nvSpPr>
        <p:spPr>
          <a:xfrm>
            <a:off x="143164" y="-2124269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7"/>
          <p:cNvSpPr/>
          <p:nvPr/>
        </p:nvSpPr>
        <p:spPr>
          <a:xfrm>
            <a:off x="-1267456" y="-600377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7"/>
          <p:cNvSpPr/>
          <p:nvPr/>
        </p:nvSpPr>
        <p:spPr>
          <a:xfrm>
            <a:off x="-154156" y="2079231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7"/>
          <p:cNvSpPr/>
          <p:nvPr/>
        </p:nvSpPr>
        <p:spPr>
          <a:xfrm rot="-1292913">
            <a:off x="-1558883" y="-114650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126534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1850800" y="1582573"/>
            <a:ext cx="84904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72" name="Google Shape;72;p8"/>
          <p:cNvSpPr/>
          <p:nvPr/>
        </p:nvSpPr>
        <p:spPr>
          <a:xfrm flipH="1">
            <a:off x="10453193" y="558791"/>
            <a:ext cx="2564296" cy="2265724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8"/>
          <p:cNvSpPr/>
          <p:nvPr/>
        </p:nvSpPr>
        <p:spPr>
          <a:xfrm flipH="1">
            <a:off x="11614533" y="2691801"/>
            <a:ext cx="845100" cy="11473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8"/>
          <p:cNvSpPr/>
          <p:nvPr/>
        </p:nvSpPr>
        <p:spPr>
          <a:xfrm rot="3100277" flipH="1">
            <a:off x="-162952" y="4501605"/>
            <a:ext cx="1120845" cy="222437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8"/>
          <p:cNvSpPr/>
          <p:nvPr/>
        </p:nvSpPr>
        <p:spPr>
          <a:xfrm rot="-280238" flipH="1">
            <a:off x="2300044" y="-1299775"/>
            <a:ext cx="2452675" cy="2006712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8"/>
          <p:cNvSpPr/>
          <p:nvPr/>
        </p:nvSpPr>
        <p:spPr>
          <a:xfrm rot="5524765" flipH="1">
            <a:off x="464353" y="5384305"/>
            <a:ext cx="2003903" cy="272063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8"/>
          <p:cNvSpPr/>
          <p:nvPr/>
        </p:nvSpPr>
        <p:spPr>
          <a:xfrm rot="10519751" flipH="1">
            <a:off x="3331885" y="-1732650"/>
            <a:ext cx="2096372" cy="258306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8"/>
          <p:cNvSpPr/>
          <p:nvPr/>
        </p:nvSpPr>
        <p:spPr>
          <a:xfrm rot="-5276853" flipH="1">
            <a:off x="11614473" y="2282063"/>
            <a:ext cx="1503311" cy="185231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8"/>
          <p:cNvSpPr/>
          <p:nvPr/>
        </p:nvSpPr>
        <p:spPr>
          <a:xfrm flipH="1">
            <a:off x="7251803" y="6109448"/>
            <a:ext cx="3089397" cy="2355587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8"/>
          <p:cNvSpPr/>
          <p:nvPr/>
        </p:nvSpPr>
        <p:spPr>
          <a:xfrm flipH="1">
            <a:off x="7056123" y="5948747"/>
            <a:ext cx="1904983" cy="234723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567517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/>
          <p:nvPr/>
        </p:nvSpPr>
        <p:spPr>
          <a:xfrm rot="-5400000" flipH="1">
            <a:off x="-101316" y="5938814"/>
            <a:ext cx="3114088" cy="2911457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960000" y="2054033"/>
            <a:ext cx="3915200" cy="7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960000" y="2880800"/>
            <a:ext cx="3915200" cy="19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/>
          <p:nvPr/>
        </p:nvSpPr>
        <p:spPr>
          <a:xfrm rot="5400000" flipH="1">
            <a:off x="2893748" y="6171889"/>
            <a:ext cx="962145" cy="130637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9"/>
          <p:cNvSpPr/>
          <p:nvPr/>
        </p:nvSpPr>
        <p:spPr>
          <a:xfrm rot="123244" flipH="1">
            <a:off x="2584251" y="6145186"/>
            <a:ext cx="1711559" cy="21089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9"/>
          <p:cNvSpPr/>
          <p:nvPr/>
        </p:nvSpPr>
        <p:spPr>
          <a:xfrm rot="5400000">
            <a:off x="3849393" y="-891418"/>
            <a:ext cx="2433088" cy="2149793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043880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 txBox="1">
            <a:spLocks noGrp="1"/>
          </p:cNvSpPr>
          <p:nvPr>
            <p:ph type="title"/>
          </p:nvPr>
        </p:nvSpPr>
        <p:spPr>
          <a:xfrm>
            <a:off x="4170981" y="977171"/>
            <a:ext cx="706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0"/>
          <p:cNvSpPr/>
          <p:nvPr/>
        </p:nvSpPr>
        <p:spPr>
          <a:xfrm rot="-5400000" flipH="1">
            <a:off x="8483372" y="5905365"/>
            <a:ext cx="2841049" cy="2656185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10"/>
          <p:cNvSpPr/>
          <p:nvPr/>
        </p:nvSpPr>
        <p:spPr>
          <a:xfrm rot="5890238">
            <a:off x="10766356" y="5434539"/>
            <a:ext cx="931281" cy="119909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0"/>
          <p:cNvSpPr/>
          <p:nvPr/>
        </p:nvSpPr>
        <p:spPr>
          <a:xfrm rot="5400000" flipH="1">
            <a:off x="7095975" y="6196385"/>
            <a:ext cx="732379" cy="99440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10"/>
          <p:cNvSpPr/>
          <p:nvPr/>
        </p:nvSpPr>
        <p:spPr>
          <a:xfrm rot="148387" flipH="1">
            <a:off x="6658342" y="6013192"/>
            <a:ext cx="1607641" cy="224503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accent6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10"/>
          <p:cNvSpPr/>
          <p:nvPr/>
        </p:nvSpPr>
        <p:spPr>
          <a:xfrm>
            <a:off x="-1124151" y="-345743"/>
            <a:ext cx="3582469" cy="1602907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0"/>
          <p:cNvSpPr/>
          <p:nvPr/>
        </p:nvSpPr>
        <p:spPr>
          <a:xfrm rot="10800000" flipH="1">
            <a:off x="8237941" y="-1409456"/>
            <a:ext cx="1607696" cy="224501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accent6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0"/>
          <p:cNvSpPr/>
          <p:nvPr/>
        </p:nvSpPr>
        <p:spPr>
          <a:xfrm rot="-5400000" flipH="1">
            <a:off x="8706808" y="-297633"/>
            <a:ext cx="732379" cy="99440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0"/>
          <p:cNvSpPr/>
          <p:nvPr/>
        </p:nvSpPr>
        <p:spPr>
          <a:xfrm rot="5400000">
            <a:off x="1688358" y="-820051"/>
            <a:ext cx="2018025" cy="1783059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870575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 txBox="1">
            <a:spLocks noGrp="1"/>
          </p:cNvSpPr>
          <p:nvPr>
            <p:ph type="title" hasCustomPrompt="1"/>
          </p:nvPr>
        </p:nvSpPr>
        <p:spPr>
          <a:xfrm>
            <a:off x="3067797" y="1818000"/>
            <a:ext cx="60564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00" name="Google Shape;100;p11"/>
          <p:cNvSpPr txBox="1">
            <a:spLocks noGrp="1"/>
          </p:cNvSpPr>
          <p:nvPr>
            <p:ph type="subTitle" idx="1"/>
          </p:nvPr>
        </p:nvSpPr>
        <p:spPr>
          <a:xfrm>
            <a:off x="3067197" y="3885864"/>
            <a:ext cx="6057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01" name="Google Shape;101;p11"/>
          <p:cNvSpPr/>
          <p:nvPr/>
        </p:nvSpPr>
        <p:spPr>
          <a:xfrm rot="2453960" flipH="1">
            <a:off x="-340127" y="4621743"/>
            <a:ext cx="1092184" cy="216749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11"/>
          <p:cNvSpPr/>
          <p:nvPr/>
        </p:nvSpPr>
        <p:spPr>
          <a:xfrm rot="5124473" flipH="1">
            <a:off x="450311" y="5324230"/>
            <a:ext cx="2003907" cy="272063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11"/>
          <p:cNvSpPr/>
          <p:nvPr/>
        </p:nvSpPr>
        <p:spPr>
          <a:xfrm flipH="1">
            <a:off x="11357905" y="2379609"/>
            <a:ext cx="823169" cy="111767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11"/>
          <p:cNvSpPr/>
          <p:nvPr/>
        </p:nvSpPr>
        <p:spPr>
          <a:xfrm rot="-5276614" flipH="1">
            <a:off x="11357778" y="1980558"/>
            <a:ext cx="1464333" cy="18042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83183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911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/>
          <p:nvPr/>
        </p:nvSpPr>
        <p:spPr>
          <a:xfrm>
            <a:off x="0" y="0"/>
            <a:ext cx="1574807" cy="4775232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6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10865600" y="2413000"/>
            <a:ext cx="1326400" cy="4514720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6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68770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>
            <a:spLocks noGrp="1"/>
          </p:cNvSpPr>
          <p:nvPr>
            <p:ph type="title"/>
          </p:nvPr>
        </p:nvSpPr>
        <p:spPr>
          <a:xfrm>
            <a:off x="947500" y="2289456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2" hasCustomPrompt="1"/>
          </p:nvPr>
        </p:nvSpPr>
        <p:spPr>
          <a:xfrm>
            <a:off x="947500" y="1594453"/>
            <a:ext cx="13440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"/>
          </p:nvPr>
        </p:nvSpPr>
        <p:spPr>
          <a:xfrm>
            <a:off x="947500" y="2988000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3"/>
          </p:nvPr>
        </p:nvSpPr>
        <p:spPr>
          <a:xfrm>
            <a:off x="5250463" y="2289456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4" hasCustomPrompt="1"/>
          </p:nvPr>
        </p:nvSpPr>
        <p:spPr>
          <a:xfrm>
            <a:off x="5250467" y="1594453"/>
            <a:ext cx="134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5"/>
          </p:nvPr>
        </p:nvSpPr>
        <p:spPr>
          <a:xfrm>
            <a:off x="5250467" y="2988004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6"/>
          </p:nvPr>
        </p:nvSpPr>
        <p:spPr>
          <a:xfrm>
            <a:off x="5250463" y="4675572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7" hasCustomPrompt="1"/>
          </p:nvPr>
        </p:nvSpPr>
        <p:spPr>
          <a:xfrm>
            <a:off x="5250467" y="3979900"/>
            <a:ext cx="134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8"/>
          </p:nvPr>
        </p:nvSpPr>
        <p:spPr>
          <a:xfrm>
            <a:off x="947500" y="4675572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9" hasCustomPrompt="1"/>
          </p:nvPr>
        </p:nvSpPr>
        <p:spPr>
          <a:xfrm>
            <a:off x="947500" y="3979900"/>
            <a:ext cx="134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3"/>
          </p:nvPr>
        </p:nvSpPr>
        <p:spPr>
          <a:xfrm>
            <a:off x="947500" y="5374053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14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/>
          <p:nvPr/>
        </p:nvSpPr>
        <p:spPr>
          <a:xfrm>
            <a:off x="10461435" y="-459697"/>
            <a:ext cx="2008563" cy="1943305"/>
          </a:xfrm>
          <a:custGeom>
            <a:avLst/>
            <a:gdLst/>
            <a:ahLst/>
            <a:cxnLst/>
            <a:rect l="l" t="t" r="r" b="b"/>
            <a:pathLst>
              <a:path w="11816" h="11433" extrusionOk="0">
                <a:moveTo>
                  <a:pt x="5624" y="0"/>
                </a:moveTo>
                <a:cubicBezTo>
                  <a:pt x="5116" y="0"/>
                  <a:pt x="4606" y="74"/>
                  <a:pt x="4110" y="228"/>
                </a:cubicBezTo>
                <a:cubicBezTo>
                  <a:pt x="2337" y="808"/>
                  <a:pt x="1061" y="2349"/>
                  <a:pt x="829" y="4205"/>
                </a:cubicBezTo>
                <a:cubicBezTo>
                  <a:pt x="0" y="6442"/>
                  <a:pt x="713" y="8961"/>
                  <a:pt x="2585" y="10419"/>
                </a:cubicBezTo>
                <a:cubicBezTo>
                  <a:pt x="3500" y="11109"/>
                  <a:pt x="4598" y="11433"/>
                  <a:pt x="5702" y="11433"/>
                </a:cubicBezTo>
                <a:cubicBezTo>
                  <a:pt x="7039" y="11433"/>
                  <a:pt x="8386" y="10959"/>
                  <a:pt x="9429" y="10088"/>
                </a:cubicBezTo>
                <a:cubicBezTo>
                  <a:pt x="11434" y="8414"/>
                  <a:pt x="11815" y="5481"/>
                  <a:pt x="10705" y="3161"/>
                </a:cubicBezTo>
                <a:cubicBezTo>
                  <a:pt x="9784" y="1253"/>
                  <a:pt x="7724" y="0"/>
                  <a:pt x="562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13"/>
          <p:cNvSpPr/>
          <p:nvPr/>
        </p:nvSpPr>
        <p:spPr>
          <a:xfrm rot="-8100000">
            <a:off x="10661571" y="-571468"/>
            <a:ext cx="2096268" cy="258293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5"/>
          </p:nvPr>
        </p:nvSpPr>
        <p:spPr>
          <a:xfrm>
            <a:off x="5250467" y="5374053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14014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 txBox="1">
            <a:spLocks noGrp="1"/>
          </p:cNvSpPr>
          <p:nvPr>
            <p:ph type="title"/>
          </p:nvPr>
        </p:nvSpPr>
        <p:spPr>
          <a:xfrm>
            <a:off x="2168600" y="4737733"/>
            <a:ext cx="78548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subTitle" idx="1"/>
          </p:nvPr>
        </p:nvSpPr>
        <p:spPr>
          <a:xfrm>
            <a:off x="2168600" y="2093300"/>
            <a:ext cx="7854800" cy="2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6" name="Google Shape;126;p14"/>
          <p:cNvSpPr/>
          <p:nvPr/>
        </p:nvSpPr>
        <p:spPr>
          <a:xfrm>
            <a:off x="1803830" y="-2020269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14"/>
          <p:cNvSpPr/>
          <p:nvPr/>
        </p:nvSpPr>
        <p:spPr>
          <a:xfrm>
            <a:off x="-1011533" y="3327234"/>
            <a:ext cx="1971545" cy="1741991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4"/>
          <p:cNvSpPr/>
          <p:nvPr/>
        </p:nvSpPr>
        <p:spPr>
          <a:xfrm>
            <a:off x="-181071" y="2145777"/>
            <a:ext cx="699913" cy="95032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14"/>
          <p:cNvSpPr/>
          <p:nvPr/>
        </p:nvSpPr>
        <p:spPr>
          <a:xfrm rot="1472601">
            <a:off x="10670079" y="-667115"/>
            <a:ext cx="2062287" cy="1687307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14"/>
          <p:cNvSpPr/>
          <p:nvPr/>
        </p:nvSpPr>
        <p:spPr>
          <a:xfrm rot="-5636126">
            <a:off x="9118993" y="5695998"/>
            <a:ext cx="1841695" cy="250049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14"/>
          <p:cNvSpPr/>
          <p:nvPr/>
        </p:nvSpPr>
        <p:spPr>
          <a:xfrm rot="-9327472">
            <a:off x="10383573" y="-1259791"/>
            <a:ext cx="1762672" cy="217189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14"/>
          <p:cNvSpPr/>
          <p:nvPr/>
        </p:nvSpPr>
        <p:spPr>
          <a:xfrm rot="5276689">
            <a:off x="-726108" y="1806449"/>
            <a:ext cx="1245077" cy="153413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4"/>
          <p:cNvSpPr/>
          <p:nvPr/>
        </p:nvSpPr>
        <p:spPr>
          <a:xfrm>
            <a:off x="2849967" y="6195666"/>
            <a:ext cx="2766168" cy="2109148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14"/>
          <p:cNvSpPr/>
          <p:nvPr/>
        </p:nvSpPr>
        <p:spPr>
          <a:xfrm>
            <a:off x="4051690" y="6051000"/>
            <a:ext cx="1705671" cy="2101655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14"/>
          <p:cNvSpPr/>
          <p:nvPr/>
        </p:nvSpPr>
        <p:spPr>
          <a:xfrm>
            <a:off x="4647199" y="-327868"/>
            <a:ext cx="866871" cy="70925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009816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>
            <a:spLocks noGrp="1"/>
          </p:cNvSpPr>
          <p:nvPr>
            <p:ph type="subTitle" idx="1"/>
          </p:nvPr>
        </p:nvSpPr>
        <p:spPr>
          <a:xfrm>
            <a:off x="5800692" y="2789767"/>
            <a:ext cx="4877200" cy="18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960000" y="3148800"/>
            <a:ext cx="41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/>
          <p:nvPr/>
        </p:nvSpPr>
        <p:spPr>
          <a:xfrm rot="-5400000">
            <a:off x="1077932" y="6094705"/>
            <a:ext cx="1768131" cy="156226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15"/>
          <p:cNvSpPr/>
          <p:nvPr/>
        </p:nvSpPr>
        <p:spPr>
          <a:xfrm>
            <a:off x="-267933" y="-1886500"/>
            <a:ext cx="2944316" cy="3329917"/>
          </a:xfrm>
          <a:custGeom>
            <a:avLst/>
            <a:gdLst/>
            <a:ahLst/>
            <a:cxnLst/>
            <a:rect l="l" t="t" r="r" b="b"/>
            <a:pathLst>
              <a:path w="56939" h="64396" extrusionOk="0">
                <a:moveTo>
                  <a:pt x="16540" y="1"/>
                </a:moveTo>
                <a:cubicBezTo>
                  <a:pt x="16236" y="1"/>
                  <a:pt x="15933" y="134"/>
                  <a:pt x="15726" y="399"/>
                </a:cubicBezTo>
                <a:cubicBezTo>
                  <a:pt x="11716" y="5453"/>
                  <a:pt x="7325" y="10192"/>
                  <a:pt x="2602" y="14583"/>
                </a:cubicBezTo>
                <a:cubicBezTo>
                  <a:pt x="2403" y="14749"/>
                  <a:pt x="2287" y="14981"/>
                  <a:pt x="2254" y="15230"/>
                </a:cubicBezTo>
                <a:cubicBezTo>
                  <a:pt x="1674" y="15743"/>
                  <a:pt x="1094" y="16240"/>
                  <a:pt x="514" y="16738"/>
                </a:cubicBezTo>
                <a:cubicBezTo>
                  <a:pt x="83" y="17102"/>
                  <a:pt x="0" y="17732"/>
                  <a:pt x="315" y="18196"/>
                </a:cubicBezTo>
                <a:cubicBezTo>
                  <a:pt x="5999" y="25586"/>
                  <a:pt x="33076" y="60236"/>
                  <a:pt x="35595" y="63882"/>
                </a:cubicBezTo>
                <a:cubicBezTo>
                  <a:pt x="35774" y="64131"/>
                  <a:pt x="36127" y="64284"/>
                  <a:pt x="36462" y="64284"/>
                </a:cubicBezTo>
                <a:cubicBezTo>
                  <a:pt x="36685" y="64284"/>
                  <a:pt x="36901" y="64216"/>
                  <a:pt x="37053" y="64064"/>
                </a:cubicBezTo>
                <a:lnTo>
                  <a:pt x="42969" y="58314"/>
                </a:lnTo>
                <a:lnTo>
                  <a:pt x="47195" y="63998"/>
                </a:lnTo>
                <a:cubicBezTo>
                  <a:pt x="47397" y="64259"/>
                  <a:pt x="47701" y="64395"/>
                  <a:pt x="48012" y="64395"/>
                </a:cubicBezTo>
                <a:cubicBezTo>
                  <a:pt x="48234" y="64395"/>
                  <a:pt x="48459" y="64325"/>
                  <a:pt x="48653" y="64180"/>
                </a:cubicBezTo>
                <a:cubicBezTo>
                  <a:pt x="51304" y="62142"/>
                  <a:pt x="53840" y="59954"/>
                  <a:pt x="56275" y="57651"/>
                </a:cubicBezTo>
                <a:cubicBezTo>
                  <a:pt x="56690" y="57253"/>
                  <a:pt x="56806" y="56707"/>
                  <a:pt x="56458" y="56209"/>
                </a:cubicBezTo>
                <a:cubicBezTo>
                  <a:pt x="54917" y="53989"/>
                  <a:pt x="53226" y="51868"/>
                  <a:pt x="51387" y="49863"/>
                </a:cubicBezTo>
                <a:lnTo>
                  <a:pt x="56391" y="46167"/>
                </a:lnTo>
                <a:cubicBezTo>
                  <a:pt x="56806" y="45836"/>
                  <a:pt x="56938" y="45124"/>
                  <a:pt x="56574" y="44709"/>
                </a:cubicBezTo>
                <a:lnTo>
                  <a:pt x="26000" y="10159"/>
                </a:lnTo>
                <a:lnTo>
                  <a:pt x="17367" y="399"/>
                </a:lnTo>
                <a:cubicBezTo>
                  <a:pt x="17151" y="134"/>
                  <a:pt x="16845" y="1"/>
                  <a:pt x="165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15"/>
          <p:cNvSpPr/>
          <p:nvPr/>
        </p:nvSpPr>
        <p:spPr>
          <a:xfrm>
            <a:off x="-1089817" y="-228576"/>
            <a:ext cx="3582469" cy="1602907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15"/>
          <p:cNvSpPr/>
          <p:nvPr/>
        </p:nvSpPr>
        <p:spPr>
          <a:xfrm rot="-5400000" flipH="1">
            <a:off x="8626702" y="6157523"/>
            <a:ext cx="2626581" cy="2455673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5"/>
          <p:cNvSpPr/>
          <p:nvPr/>
        </p:nvSpPr>
        <p:spPr>
          <a:xfrm rot="5890238">
            <a:off x="10643889" y="5582839"/>
            <a:ext cx="931281" cy="119909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5"/>
          <p:cNvSpPr/>
          <p:nvPr/>
        </p:nvSpPr>
        <p:spPr>
          <a:xfrm>
            <a:off x="7839515" y="-530312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5"/>
          <p:cNvSpPr/>
          <p:nvPr/>
        </p:nvSpPr>
        <p:spPr>
          <a:xfrm>
            <a:off x="-111903" y="4798814"/>
            <a:ext cx="962145" cy="130637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15"/>
          <p:cNvSpPr/>
          <p:nvPr/>
        </p:nvSpPr>
        <p:spPr>
          <a:xfrm rot="5276756">
            <a:off x="-861174" y="4433937"/>
            <a:ext cx="1711559" cy="21089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15"/>
          <p:cNvSpPr/>
          <p:nvPr/>
        </p:nvSpPr>
        <p:spPr>
          <a:xfrm rot="5400000" flipH="1">
            <a:off x="8355596" y="6348772"/>
            <a:ext cx="706281" cy="95896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15"/>
          <p:cNvSpPr/>
          <p:nvPr/>
        </p:nvSpPr>
        <p:spPr>
          <a:xfrm rot="-9594276" flipH="1">
            <a:off x="6899623" y="-1021339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5"/>
          <p:cNvSpPr/>
          <p:nvPr/>
        </p:nvSpPr>
        <p:spPr>
          <a:xfrm rot="148401" flipH="1">
            <a:off x="7885423" y="6178796"/>
            <a:ext cx="1550512" cy="216506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135333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subTitle" idx="1"/>
          </p:nvPr>
        </p:nvSpPr>
        <p:spPr>
          <a:xfrm>
            <a:off x="1346000" y="2348800"/>
            <a:ext cx="26880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33" b="1">
                <a:solidFill>
                  <a:schemeClr val="accent6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subTitle" idx="2"/>
          </p:nvPr>
        </p:nvSpPr>
        <p:spPr>
          <a:xfrm>
            <a:off x="6861984" y="2348813"/>
            <a:ext cx="26880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33" b="1">
                <a:solidFill>
                  <a:schemeClr val="accent6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subTitle" idx="3"/>
          </p:nvPr>
        </p:nvSpPr>
        <p:spPr>
          <a:xfrm>
            <a:off x="1346000" y="3369867"/>
            <a:ext cx="3936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subTitle" idx="4"/>
          </p:nvPr>
        </p:nvSpPr>
        <p:spPr>
          <a:xfrm>
            <a:off x="6861993" y="3369867"/>
            <a:ext cx="3936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6"/>
          <p:cNvSpPr/>
          <p:nvPr/>
        </p:nvSpPr>
        <p:spPr>
          <a:xfrm rot="5400000">
            <a:off x="9563769" y="-784590"/>
            <a:ext cx="1880472" cy="1661521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6"/>
          <p:cNvSpPr/>
          <p:nvPr/>
        </p:nvSpPr>
        <p:spPr>
          <a:xfrm rot="-4840669">
            <a:off x="2245816" y="5154479"/>
            <a:ext cx="2379413" cy="4402235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16"/>
          <p:cNvSpPr/>
          <p:nvPr/>
        </p:nvSpPr>
        <p:spPr>
          <a:xfrm rot="-5400000">
            <a:off x="6118057" y="6041353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6"/>
          <p:cNvSpPr/>
          <p:nvPr/>
        </p:nvSpPr>
        <p:spPr>
          <a:xfrm rot="-6692913">
            <a:off x="4409151" y="5413068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716158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1269600" y="3840700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1"/>
          </p:nvPr>
        </p:nvSpPr>
        <p:spPr>
          <a:xfrm>
            <a:off x="1269600" y="4419576"/>
            <a:ext cx="2640000" cy="11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title" idx="2"/>
          </p:nvPr>
        </p:nvSpPr>
        <p:spPr>
          <a:xfrm>
            <a:off x="4848000" y="3840684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subTitle" idx="3"/>
          </p:nvPr>
        </p:nvSpPr>
        <p:spPr>
          <a:xfrm>
            <a:off x="4848000" y="4419539"/>
            <a:ext cx="2640000" cy="1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 idx="4"/>
          </p:nvPr>
        </p:nvSpPr>
        <p:spPr>
          <a:xfrm>
            <a:off x="8426400" y="3840684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5"/>
          </p:nvPr>
        </p:nvSpPr>
        <p:spPr>
          <a:xfrm>
            <a:off x="8426400" y="4419517"/>
            <a:ext cx="26400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7"/>
          <p:cNvSpPr/>
          <p:nvPr/>
        </p:nvSpPr>
        <p:spPr>
          <a:xfrm>
            <a:off x="1269600" y="-1849899"/>
            <a:ext cx="2886248" cy="236144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7"/>
          <p:cNvSpPr/>
          <p:nvPr/>
        </p:nvSpPr>
        <p:spPr>
          <a:xfrm rot="-5400000">
            <a:off x="629106" y="5941544"/>
            <a:ext cx="2040151" cy="180276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7"/>
          <p:cNvSpPr/>
          <p:nvPr/>
        </p:nvSpPr>
        <p:spPr>
          <a:xfrm rot="-5779075">
            <a:off x="7657122" y="6115979"/>
            <a:ext cx="870748" cy="118227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7"/>
          <p:cNvSpPr/>
          <p:nvPr/>
        </p:nvSpPr>
        <p:spPr>
          <a:xfrm>
            <a:off x="-1278223" y="-4663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7"/>
          <p:cNvSpPr/>
          <p:nvPr/>
        </p:nvSpPr>
        <p:spPr>
          <a:xfrm rot="2347016">
            <a:off x="11198540" y="301481"/>
            <a:ext cx="2433176" cy="1990828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7"/>
          <p:cNvSpPr/>
          <p:nvPr/>
        </p:nvSpPr>
        <p:spPr>
          <a:xfrm rot="10019787">
            <a:off x="3311087" y="-1430094"/>
            <a:ext cx="1617997" cy="1993628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17"/>
          <p:cNvSpPr/>
          <p:nvPr/>
        </p:nvSpPr>
        <p:spPr>
          <a:xfrm rot="-6332028">
            <a:off x="11605800" y="2067252"/>
            <a:ext cx="843061" cy="108550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7"/>
          <p:cNvSpPr/>
          <p:nvPr/>
        </p:nvSpPr>
        <p:spPr>
          <a:xfrm rot="-5801112">
            <a:off x="6281133" y="5533889"/>
            <a:ext cx="2509837" cy="3717844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0749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/>
          <p:nvPr/>
        </p:nvSpPr>
        <p:spPr>
          <a:xfrm>
            <a:off x="-1278223" y="-4663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8"/>
          <p:cNvSpPr txBox="1">
            <a:spLocks noGrp="1"/>
          </p:cNvSpPr>
          <p:nvPr>
            <p:ph type="title"/>
          </p:nvPr>
        </p:nvSpPr>
        <p:spPr>
          <a:xfrm>
            <a:off x="1071397" y="1553400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533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1071397" y="2919439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 idx="2"/>
          </p:nvPr>
        </p:nvSpPr>
        <p:spPr>
          <a:xfrm>
            <a:off x="7526191" y="1553400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3"/>
          </p:nvPr>
        </p:nvSpPr>
        <p:spPr>
          <a:xfrm>
            <a:off x="7366791" y="29194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title" idx="4"/>
          </p:nvPr>
        </p:nvSpPr>
        <p:spPr>
          <a:xfrm>
            <a:off x="1071397" y="3994967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5"/>
          </p:nvPr>
        </p:nvSpPr>
        <p:spPr>
          <a:xfrm>
            <a:off x="1071397" y="53611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title" idx="6"/>
          </p:nvPr>
        </p:nvSpPr>
        <p:spPr>
          <a:xfrm>
            <a:off x="7526191" y="3994967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7"/>
          </p:nvPr>
        </p:nvSpPr>
        <p:spPr>
          <a:xfrm>
            <a:off x="7366791" y="53611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title" idx="8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9"/>
          </p:nvPr>
        </p:nvSpPr>
        <p:spPr>
          <a:xfrm>
            <a:off x="1071397" y="2315411"/>
            <a:ext cx="2851200" cy="4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13"/>
          </p:nvPr>
        </p:nvSpPr>
        <p:spPr>
          <a:xfrm>
            <a:off x="8257591" y="2316200"/>
            <a:ext cx="2853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subTitle" idx="14"/>
          </p:nvPr>
        </p:nvSpPr>
        <p:spPr>
          <a:xfrm>
            <a:off x="1071397" y="4756984"/>
            <a:ext cx="2851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subTitle" idx="15"/>
          </p:nvPr>
        </p:nvSpPr>
        <p:spPr>
          <a:xfrm>
            <a:off x="8259591" y="4756984"/>
            <a:ext cx="2851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8"/>
          <p:cNvSpPr/>
          <p:nvPr/>
        </p:nvSpPr>
        <p:spPr>
          <a:xfrm rot="-5400000" flipH="1">
            <a:off x="2158916" y="-412261"/>
            <a:ext cx="742361" cy="100795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8"/>
          <p:cNvSpPr/>
          <p:nvPr/>
        </p:nvSpPr>
        <p:spPr>
          <a:xfrm rot="-10676674" flipH="1">
            <a:off x="1819491" y="-1010944"/>
            <a:ext cx="1320709" cy="162732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8"/>
          <p:cNvSpPr/>
          <p:nvPr/>
        </p:nvSpPr>
        <p:spPr>
          <a:xfrm rot="-5636141">
            <a:off x="4168076" y="5703800"/>
            <a:ext cx="1729337" cy="23480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8"/>
          <p:cNvSpPr/>
          <p:nvPr/>
        </p:nvSpPr>
        <p:spPr>
          <a:xfrm rot="-5400000">
            <a:off x="6840116" y="6149926"/>
            <a:ext cx="828907" cy="112546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8"/>
          <p:cNvSpPr/>
          <p:nvPr/>
        </p:nvSpPr>
        <p:spPr>
          <a:xfrm rot="-6692855">
            <a:off x="5013721" y="5500355"/>
            <a:ext cx="2542641" cy="3766436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727865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 txBox="1">
            <a:spLocks noGrp="1"/>
          </p:cNvSpPr>
          <p:nvPr>
            <p:ph type="title"/>
          </p:nvPr>
        </p:nvSpPr>
        <p:spPr>
          <a:xfrm>
            <a:off x="926617" y="214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8" name="Google Shape;198;p19"/>
          <p:cNvSpPr txBox="1">
            <a:spLocks noGrp="1"/>
          </p:cNvSpPr>
          <p:nvPr>
            <p:ph type="subTitle" idx="1"/>
          </p:nvPr>
        </p:nvSpPr>
        <p:spPr>
          <a:xfrm>
            <a:off x="926617" y="295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9"/>
          <p:cNvSpPr txBox="1">
            <a:spLocks noGrp="1"/>
          </p:cNvSpPr>
          <p:nvPr>
            <p:ph type="title" idx="2"/>
          </p:nvPr>
        </p:nvSpPr>
        <p:spPr>
          <a:xfrm>
            <a:off x="926617" y="4156151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subTitle" idx="3"/>
          </p:nvPr>
        </p:nvSpPr>
        <p:spPr>
          <a:xfrm>
            <a:off x="926617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title" idx="4"/>
          </p:nvPr>
        </p:nvSpPr>
        <p:spPr>
          <a:xfrm>
            <a:off x="4464000" y="415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2" name="Google Shape;202;p19"/>
          <p:cNvSpPr txBox="1">
            <a:spLocks noGrp="1"/>
          </p:cNvSpPr>
          <p:nvPr>
            <p:ph type="subTitle" idx="5"/>
          </p:nvPr>
        </p:nvSpPr>
        <p:spPr>
          <a:xfrm>
            <a:off x="4464000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9"/>
          <p:cNvSpPr txBox="1">
            <a:spLocks noGrp="1"/>
          </p:cNvSpPr>
          <p:nvPr>
            <p:ph type="title" idx="6"/>
          </p:nvPr>
        </p:nvSpPr>
        <p:spPr>
          <a:xfrm>
            <a:off x="8001384" y="214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19"/>
          <p:cNvSpPr txBox="1">
            <a:spLocks noGrp="1"/>
          </p:cNvSpPr>
          <p:nvPr>
            <p:ph type="subTitle" idx="7"/>
          </p:nvPr>
        </p:nvSpPr>
        <p:spPr>
          <a:xfrm>
            <a:off x="8001384" y="2951351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9"/>
          <p:cNvSpPr txBox="1">
            <a:spLocks noGrp="1"/>
          </p:cNvSpPr>
          <p:nvPr>
            <p:ph type="title" idx="8"/>
          </p:nvPr>
        </p:nvSpPr>
        <p:spPr>
          <a:xfrm>
            <a:off x="4464000" y="2146184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6" name="Google Shape;206;p19"/>
          <p:cNvSpPr txBox="1">
            <a:spLocks noGrp="1"/>
          </p:cNvSpPr>
          <p:nvPr>
            <p:ph type="subTitle" idx="9"/>
          </p:nvPr>
        </p:nvSpPr>
        <p:spPr>
          <a:xfrm>
            <a:off x="4464000" y="2951384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9"/>
          <p:cNvSpPr txBox="1">
            <a:spLocks noGrp="1"/>
          </p:cNvSpPr>
          <p:nvPr>
            <p:ph type="title" idx="13"/>
          </p:nvPr>
        </p:nvSpPr>
        <p:spPr>
          <a:xfrm>
            <a:off x="8001384" y="415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8" name="Google Shape;208;p19"/>
          <p:cNvSpPr txBox="1">
            <a:spLocks noGrp="1"/>
          </p:cNvSpPr>
          <p:nvPr>
            <p:ph type="subTitle" idx="14"/>
          </p:nvPr>
        </p:nvSpPr>
        <p:spPr>
          <a:xfrm>
            <a:off x="8001384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title" idx="15"/>
          </p:nvPr>
        </p:nvSpPr>
        <p:spPr>
          <a:xfrm>
            <a:off x="960033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9"/>
          <p:cNvSpPr/>
          <p:nvPr/>
        </p:nvSpPr>
        <p:spPr>
          <a:xfrm rot="-5400000" flipH="1">
            <a:off x="-963107" y="-543894"/>
            <a:ext cx="2138085" cy="1889139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19"/>
          <p:cNvSpPr/>
          <p:nvPr/>
        </p:nvSpPr>
        <p:spPr>
          <a:xfrm flipH="1">
            <a:off x="11548726" y="5190686"/>
            <a:ext cx="797621" cy="108298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9"/>
          <p:cNvSpPr/>
          <p:nvPr/>
        </p:nvSpPr>
        <p:spPr>
          <a:xfrm rot="-5276738" flipH="1">
            <a:off x="11548600" y="4803980"/>
            <a:ext cx="1418875" cy="17482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9"/>
          <p:cNvSpPr/>
          <p:nvPr/>
        </p:nvSpPr>
        <p:spPr>
          <a:xfrm rot="-5400000" flipH="1">
            <a:off x="1377325" y="-449632"/>
            <a:ext cx="797621" cy="108298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9"/>
          <p:cNvSpPr/>
          <p:nvPr/>
        </p:nvSpPr>
        <p:spPr>
          <a:xfrm rot="2699788">
            <a:off x="11653486" y="3804300"/>
            <a:ext cx="955481" cy="1228512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420591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"/>
          <p:cNvSpPr txBox="1">
            <a:spLocks noGrp="1"/>
          </p:cNvSpPr>
          <p:nvPr>
            <p:ph type="title" hasCustomPrompt="1"/>
          </p:nvPr>
        </p:nvSpPr>
        <p:spPr>
          <a:xfrm>
            <a:off x="1660755" y="1909033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17" name="Google Shape;217;p20"/>
          <p:cNvSpPr txBox="1">
            <a:spLocks noGrp="1"/>
          </p:cNvSpPr>
          <p:nvPr>
            <p:ph type="subTitle" idx="1"/>
          </p:nvPr>
        </p:nvSpPr>
        <p:spPr>
          <a:xfrm>
            <a:off x="7504633" y="2037575"/>
            <a:ext cx="278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0"/>
          <p:cNvSpPr txBox="1">
            <a:spLocks noGrp="1"/>
          </p:cNvSpPr>
          <p:nvPr>
            <p:ph type="title" idx="2" hasCustomPrompt="1"/>
          </p:nvPr>
        </p:nvSpPr>
        <p:spPr>
          <a:xfrm>
            <a:off x="1660755" y="3409117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19" name="Google Shape;219;p20"/>
          <p:cNvSpPr txBox="1">
            <a:spLocks noGrp="1"/>
          </p:cNvSpPr>
          <p:nvPr>
            <p:ph type="subTitle" idx="3"/>
          </p:nvPr>
        </p:nvSpPr>
        <p:spPr>
          <a:xfrm>
            <a:off x="7504636" y="3540449"/>
            <a:ext cx="27840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0"/>
          <p:cNvSpPr txBox="1">
            <a:spLocks noGrp="1"/>
          </p:cNvSpPr>
          <p:nvPr>
            <p:ph type="title" idx="4" hasCustomPrompt="1"/>
          </p:nvPr>
        </p:nvSpPr>
        <p:spPr>
          <a:xfrm>
            <a:off x="1660755" y="4909200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21" name="Google Shape;221;p20"/>
          <p:cNvSpPr txBox="1">
            <a:spLocks noGrp="1"/>
          </p:cNvSpPr>
          <p:nvPr>
            <p:ph type="subTitle" idx="5"/>
          </p:nvPr>
        </p:nvSpPr>
        <p:spPr>
          <a:xfrm>
            <a:off x="7504636" y="5043125"/>
            <a:ext cx="27840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0"/>
          <p:cNvSpPr/>
          <p:nvPr/>
        </p:nvSpPr>
        <p:spPr>
          <a:xfrm rot="3050764">
            <a:off x="-613033" y="-1035583"/>
            <a:ext cx="2123879" cy="288359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0"/>
          <p:cNvSpPr/>
          <p:nvPr/>
        </p:nvSpPr>
        <p:spPr>
          <a:xfrm rot="9667460" flipH="1">
            <a:off x="10520626" y="5887201"/>
            <a:ext cx="2452665" cy="2006704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0"/>
          <p:cNvSpPr/>
          <p:nvPr/>
        </p:nvSpPr>
        <p:spPr>
          <a:xfrm rot="-217268" flipH="1">
            <a:off x="9399168" y="6038615"/>
            <a:ext cx="2096313" cy="25829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0"/>
          <p:cNvSpPr/>
          <p:nvPr/>
        </p:nvSpPr>
        <p:spPr>
          <a:xfrm rot="5400000">
            <a:off x="-822115" y="1279916"/>
            <a:ext cx="1548809" cy="19083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0"/>
          <p:cNvSpPr/>
          <p:nvPr/>
        </p:nvSpPr>
        <p:spPr>
          <a:xfrm>
            <a:off x="-124163" y="1774083"/>
            <a:ext cx="756589" cy="102727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433628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1">
  <p:cSld name=" Section header 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"/>
          <p:cNvSpPr txBox="1">
            <a:spLocks noGrp="1"/>
          </p:cNvSpPr>
          <p:nvPr>
            <p:ph type="title"/>
          </p:nvPr>
        </p:nvSpPr>
        <p:spPr>
          <a:xfrm>
            <a:off x="1595000" y="3317533"/>
            <a:ext cx="72000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0" name="Google Shape;230;p21"/>
          <p:cNvSpPr txBox="1">
            <a:spLocks noGrp="1"/>
          </p:cNvSpPr>
          <p:nvPr>
            <p:ph type="title" idx="2" hasCustomPrompt="1"/>
          </p:nvPr>
        </p:nvSpPr>
        <p:spPr>
          <a:xfrm>
            <a:off x="1595000" y="1351832"/>
            <a:ext cx="24000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1" name="Google Shape;231;p21"/>
          <p:cNvSpPr txBox="1">
            <a:spLocks noGrp="1"/>
          </p:cNvSpPr>
          <p:nvPr>
            <p:ph type="subTitle" idx="1"/>
          </p:nvPr>
        </p:nvSpPr>
        <p:spPr>
          <a:xfrm>
            <a:off x="1595000" y="4875933"/>
            <a:ext cx="72000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1"/>
          <p:cNvSpPr/>
          <p:nvPr/>
        </p:nvSpPr>
        <p:spPr>
          <a:xfrm rot="5400000" flipH="1">
            <a:off x="5900068" y="-1710243"/>
            <a:ext cx="3107867" cy="2905641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21"/>
          <p:cNvSpPr/>
          <p:nvPr/>
        </p:nvSpPr>
        <p:spPr>
          <a:xfrm rot="-5400000" flipH="1">
            <a:off x="8742209" y="-319173"/>
            <a:ext cx="835747" cy="11347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21"/>
          <p:cNvSpPr/>
          <p:nvPr/>
        </p:nvSpPr>
        <p:spPr>
          <a:xfrm rot="-10651533" flipH="1">
            <a:off x="8242785" y="-1538361"/>
            <a:ext cx="1834604" cy="25618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1"/>
          <p:cNvSpPr/>
          <p:nvPr/>
        </p:nvSpPr>
        <p:spPr>
          <a:xfrm rot="-5400000">
            <a:off x="9283825" y="5132021"/>
            <a:ext cx="2660687" cy="2350892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284665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2">
  <p:cSld name=" Section header 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4060133" y="2132075"/>
            <a:ext cx="6240000" cy="24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8" name="Google Shape;238;p22"/>
          <p:cNvSpPr txBox="1">
            <a:spLocks noGrp="1"/>
          </p:cNvSpPr>
          <p:nvPr>
            <p:ph type="title" idx="2" hasCustomPrompt="1"/>
          </p:nvPr>
        </p:nvSpPr>
        <p:spPr>
          <a:xfrm>
            <a:off x="989800" y="2950808"/>
            <a:ext cx="2400000" cy="1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1333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9" name="Google Shape;239;p22"/>
          <p:cNvSpPr txBox="1">
            <a:spLocks noGrp="1"/>
          </p:cNvSpPr>
          <p:nvPr>
            <p:ph type="subTitle" idx="1"/>
          </p:nvPr>
        </p:nvSpPr>
        <p:spPr>
          <a:xfrm>
            <a:off x="4060133" y="4674367"/>
            <a:ext cx="62400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22"/>
          <p:cNvSpPr/>
          <p:nvPr/>
        </p:nvSpPr>
        <p:spPr>
          <a:xfrm rot="-9986465">
            <a:off x="3982274" y="350966"/>
            <a:ext cx="859772" cy="1105671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2"/>
          <p:cNvSpPr/>
          <p:nvPr/>
        </p:nvSpPr>
        <p:spPr>
          <a:xfrm rot="-5400000" flipH="1">
            <a:off x="8839077" y="5930017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2"/>
          <p:cNvSpPr/>
          <p:nvPr/>
        </p:nvSpPr>
        <p:spPr>
          <a:xfrm>
            <a:off x="2213481" y="-757846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2"/>
          <p:cNvSpPr/>
          <p:nvPr/>
        </p:nvSpPr>
        <p:spPr>
          <a:xfrm rot="5400000" flipH="1">
            <a:off x="8608345" y="6274070"/>
            <a:ext cx="763979" cy="103730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2"/>
          <p:cNvSpPr/>
          <p:nvPr/>
        </p:nvSpPr>
        <p:spPr>
          <a:xfrm rot="-9594276" flipH="1">
            <a:off x="1338856" y="-1274273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2"/>
          <p:cNvSpPr/>
          <p:nvPr/>
        </p:nvSpPr>
        <p:spPr>
          <a:xfrm rot="148348" flipH="1">
            <a:off x="8151786" y="6115656"/>
            <a:ext cx="1677076" cy="234192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3802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/>
          <p:nvPr/>
        </p:nvSpPr>
        <p:spPr>
          <a:xfrm>
            <a:off x="972900" y="1879600"/>
            <a:ext cx="5664359" cy="4258357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7"/>
          <p:cNvSpPr/>
          <p:nvPr/>
        </p:nvSpPr>
        <p:spPr>
          <a:xfrm flipH="1">
            <a:off x="-15" y="0"/>
            <a:ext cx="3113232" cy="2141464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 rot="-272">
            <a:off x="1276663" y="2217491"/>
            <a:ext cx="5056800" cy="3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 sz="16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8331200" y="2329501"/>
            <a:ext cx="3860752" cy="4598129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7"/>
          <p:cNvSpPr/>
          <p:nvPr/>
        </p:nvSpPr>
        <p:spPr>
          <a:xfrm>
            <a:off x="9552032" y="4955243"/>
            <a:ext cx="2639963" cy="2365188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8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2595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3">
  <p:cSld name=" Section header 3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 txBox="1">
            <a:spLocks noGrp="1"/>
          </p:cNvSpPr>
          <p:nvPr>
            <p:ph type="title"/>
          </p:nvPr>
        </p:nvSpPr>
        <p:spPr>
          <a:xfrm>
            <a:off x="4308033" y="2999084"/>
            <a:ext cx="62492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title" idx="2" hasCustomPrompt="1"/>
          </p:nvPr>
        </p:nvSpPr>
        <p:spPr>
          <a:xfrm>
            <a:off x="8157075" y="973719"/>
            <a:ext cx="24000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1"/>
          </p:nvPr>
        </p:nvSpPr>
        <p:spPr>
          <a:xfrm>
            <a:off x="4308033" y="4557451"/>
            <a:ext cx="62492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3"/>
          <p:cNvSpPr/>
          <p:nvPr/>
        </p:nvSpPr>
        <p:spPr>
          <a:xfrm rot="121126">
            <a:off x="-1158209" y="-1294134"/>
            <a:ext cx="3597383" cy="294328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3"/>
          <p:cNvSpPr/>
          <p:nvPr/>
        </p:nvSpPr>
        <p:spPr>
          <a:xfrm rot="10507337">
            <a:off x="941487" y="5615930"/>
            <a:ext cx="2538836" cy="2077207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23"/>
          <p:cNvSpPr/>
          <p:nvPr/>
        </p:nvSpPr>
        <p:spPr>
          <a:xfrm rot="5400000">
            <a:off x="1826780" y="-641135"/>
            <a:ext cx="2279069" cy="2013708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23"/>
          <p:cNvSpPr/>
          <p:nvPr/>
        </p:nvSpPr>
        <p:spPr>
          <a:xfrm rot="5400000">
            <a:off x="3698850" y="-167933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23"/>
          <p:cNvSpPr/>
          <p:nvPr/>
        </p:nvSpPr>
        <p:spPr>
          <a:xfrm rot="4107087">
            <a:off x="3878884" y="-1897983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3"/>
          <p:cNvSpPr/>
          <p:nvPr/>
        </p:nvSpPr>
        <p:spPr>
          <a:xfrm>
            <a:off x="2874685" y="6026934"/>
            <a:ext cx="1750839" cy="21573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3"/>
          <p:cNvSpPr/>
          <p:nvPr/>
        </p:nvSpPr>
        <p:spPr>
          <a:xfrm rot="-5400000">
            <a:off x="3398233" y="6120885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913672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4"/>
          <p:cNvSpPr/>
          <p:nvPr/>
        </p:nvSpPr>
        <p:spPr>
          <a:xfrm rot="-5400000">
            <a:off x="8154535" y="6022883"/>
            <a:ext cx="2018884" cy="1783816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4"/>
          <p:cNvSpPr/>
          <p:nvPr/>
        </p:nvSpPr>
        <p:spPr>
          <a:xfrm rot="-5776797">
            <a:off x="7468684" y="6174360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4"/>
          <p:cNvSpPr/>
          <p:nvPr/>
        </p:nvSpPr>
        <p:spPr>
          <a:xfrm rot="-30068">
            <a:off x="7114311" y="6160681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4"/>
          <p:cNvSpPr/>
          <p:nvPr/>
        </p:nvSpPr>
        <p:spPr>
          <a:xfrm>
            <a:off x="858981" y="-936479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4"/>
          <p:cNvSpPr/>
          <p:nvPr/>
        </p:nvSpPr>
        <p:spPr>
          <a:xfrm rot="-9594276" flipH="1">
            <a:off x="349689" y="-1465739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629276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25"/>
          <p:cNvSpPr/>
          <p:nvPr/>
        </p:nvSpPr>
        <p:spPr>
          <a:xfrm rot="-5400000" flipH="1">
            <a:off x="8802111" y="6241150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25"/>
          <p:cNvSpPr/>
          <p:nvPr/>
        </p:nvSpPr>
        <p:spPr>
          <a:xfrm rot="-4716971">
            <a:off x="-1049718" y="686"/>
            <a:ext cx="2089161" cy="170929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25"/>
          <p:cNvSpPr/>
          <p:nvPr/>
        </p:nvSpPr>
        <p:spPr>
          <a:xfrm rot="5400000" flipH="1">
            <a:off x="8679745" y="6341403"/>
            <a:ext cx="763979" cy="103730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25"/>
          <p:cNvSpPr/>
          <p:nvPr/>
        </p:nvSpPr>
        <p:spPr>
          <a:xfrm rot="7288999" flipH="1">
            <a:off x="-1234745" y="910269"/>
            <a:ext cx="1732996" cy="2135188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25"/>
          <p:cNvSpPr/>
          <p:nvPr/>
        </p:nvSpPr>
        <p:spPr>
          <a:xfrm rot="-6299965">
            <a:off x="7207709" y="5712289"/>
            <a:ext cx="2107848" cy="3122372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471561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6"/>
          <p:cNvSpPr/>
          <p:nvPr/>
        </p:nvSpPr>
        <p:spPr>
          <a:xfrm rot="5400000">
            <a:off x="-446415" y="-435658"/>
            <a:ext cx="1837593" cy="162363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26"/>
          <p:cNvSpPr/>
          <p:nvPr/>
        </p:nvSpPr>
        <p:spPr>
          <a:xfrm rot="5400000">
            <a:off x="1399514" y="-216735"/>
            <a:ext cx="687180" cy="93303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26"/>
          <p:cNvSpPr/>
          <p:nvPr/>
        </p:nvSpPr>
        <p:spPr>
          <a:xfrm rot="4107173">
            <a:off x="1441288" y="-1873342"/>
            <a:ext cx="2107765" cy="3122251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26"/>
          <p:cNvSpPr/>
          <p:nvPr/>
        </p:nvSpPr>
        <p:spPr>
          <a:xfrm>
            <a:off x="8868968" y="6213306"/>
            <a:ext cx="2663717" cy="2031036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26"/>
          <p:cNvSpPr/>
          <p:nvPr/>
        </p:nvSpPr>
        <p:spPr>
          <a:xfrm>
            <a:off x="10131246" y="6213300"/>
            <a:ext cx="1491345" cy="183757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635818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27"/>
          <p:cNvSpPr/>
          <p:nvPr/>
        </p:nvSpPr>
        <p:spPr>
          <a:xfrm rot="-10251937" flipH="1">
            <a:off x="-580403" y="5730427"/>
            <a:ext cx="2138100" cy="1889152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27"/>
          <p:cNvSpPr/>
          <p:nvPr/>
        </p:nvSpPr>
        <p:spPr>
          <a:xfrm rot="-10251867" flipH="1">
            <a:off x="-277505" y="4471178"/>
            <a:ext cx="797599" cy="108295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27"/>
          <p:cNvSpPr/>
          <p:nvPr/>
        </p:nvSpPr>
        <p:spPr>
          <a:xfrm rot="5163990">
            <a:off x="11189292" y="37084"/>
            <a:ext cx="2385237" cy="1951536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27"/>
          <p:cNvSpPr/>
          <p:nvPr/>
        </p:nvSpPr>
        <p:spPr>
          <a:xfrm rot="10443156">
            <a:off x="11497191" y="1891920"/>
            <a:ext cx="1511277" cy="1335313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27"/>
          <p:cNvSpPr/>
          <p:nvPr/>
        </p:nvSpPr>
        <p:spPr>
          <a:xfrm rot="10443177">
            <a:off x="11863704" y="2948102"/>
            <a:ext cx="521216" cy="70769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27"/>
          <p:cNvSpPr/>
          <p:nvPr/>
        </p:nvSpPr>
        <p:spPr>
          <a:xfrm rot="9150381">
            <a:off x="11708530" y="2739565"/>
            <a:ext cx="1598631" cy="2368065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682993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8"/>
          <p:cNvSpPr txBox="1">
            <a:spLocks noGrp="1"/>
          </p:cNvSpPr>
          <p:nvPr>
            <p:ph type="subTitle" idx="1"/>
          </p:nvPr>
        </p:nvSpPr>
        <p:spPr>
          <a:xfrm>
            <a:off x="1234051" y="2814633"/>
            <a:ext cx="4039200" cy="1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8"/>
          <p:cNvSpPr txBox="1">
            <a:spLocks noGrp="1"/>
          </p:cNvSpPr>
          <p:nvPr>
            <p:ph type="title"/>
          </p:nvPr>
        </p:nvSpPr>
        <p:spPr>
          <a:xfrm>
            <a:off x="1234051" y="1690533"/>
            <a:ext cx="4039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28"/>
          <p:cNvSpPr/>
          <p:nvPr/>
        </p:nvSpPr>
        <p:spPr>
          <a:xfrm rot="-5400000" flipH="1">
            <a:off x="-344290" y="5756417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28"/>
          <p:cNvSpPr/>
          <p:nvPr/>
        </p:nvSpPr>
        <p:spPr>
          <a:xfrm>
            <a:off x="5303964" y="-989279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28"/>
          <p:cNvSpPr/>
          <p:nvPr/>
        </p:nvSpPr>
        <p:spPr>
          <a:xfrm rot="5400000" flipH="1">
            <a:off x="3262812" y="6125717"/>
            <a:ext cx="703923" cy="95576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28"/>
          <p:cNvSpPr/>
          <p:nvPr/>
        </p:nvSpPr>
        <p:spPr>
          <a:xfrm rot="-9594276" flipH="1">
            <a:off x="4624723" y="-1620106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28"/>
          <p:cNvSpPr/>
          <p:nvPr/>
        </p:nvSpPr>
        <p:spPr>
          <a:xfrm rot="148335" flipH="1">
            <a:off x="2842200" y="5979765"/>
            <a:ext cx="1545200" cy="215787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975363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9"/>
          <p:cNvSpPr/>
          <p:nvPr/>
        </p:nvSpPr>
        <p:spPr>
          <a:xfrm>
            <a:off x="9839862" y="3969753"/>
            <a:ext cx="4215335" cy="4492617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2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9"/>
          <p:cNvSpPr txBox="1">
            <a:spLocks noGrp="1"/>
          </p:cNvSpPr>
          <p:nvPr>
            <p:ph type="body" idx="1"/>
          </p:nvPr>
        </p:nvSpPr>
        <p:spPr>
          <a:xfrm>
            <a:off x="960000" y="1483600"/>
            <a:ext cx="102720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/>
            </a:lvl1pPr>
            <a:lvl2pPr marL="1219170" lvl="1" indent="-423323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29"/>
          <p:cNvSpPr/>
          <p:nvPr/>
        </p:nvSpPr>
        <p:spPr>
          <a:xfrm rot="-5400000" flipH="1">
            <a:off x="-874481" y="-543085"/>
            <a:ext cx="2151977" cy="190141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29"/>
          <p:cNvSpPr/>
          <p:nvPr/>
        </p:nvSpPr>
        <p:spPr>
          <a:xfrm flipH="1">
            <a:off x="11595896" y="4589905"/>
            <a:ext cx="685057" cy="93015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" name="Google Shape;300;p29"/>
          <p:cNvSpPr/>
          <p:nvPr/>
        </p:nvSpPr>
        <p:spPr>
          <a:xfrm rot="-5276572" flipH="1">
            <a:off x="11595727" y="4257798"/>
            <a:ext cx="1218659" cy="150158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29"/>
          <p:cNvSpPr/>
          <p:nvPr/>
        </p:nvSpPr>
        <p:spPr>
          <a:xfrm rot="10800000">
            <a:off x="1221666" y="-1101552"/>
            <a:ext cx="1435305" cy="176852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84069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/>
          <p:nvPr/>
        </p:nvSpPr>
        <p:spPr>
          <a:xfrm rot="5400000">
            <a:off x="8942818" y="-589758"/>
            <a:ext cx="1837593" cy="162363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30"/>
          <p:cNvSpPr txBox="1">
            <a:spLocks noGrp="1"/>
          </p:cNvSpPr>
          <p:nvPr>
            <p:ph type="subTitle" idx="1"/>
          </p:nvPr>
        </p:nvSpPr>
        <p:spPr>
          <a:xfrm>
            <a:off x="960000" y="2024067"/>
            <a:ext cx="4985600" cy="2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5" name="Google Shape;305;p30"/>
          <p:cNvSpPr txBox="1">
            <a:spLocks noGrp="1"/>
          </p:cNvSpPr>
          <p:nvPr>
            <p:ph type="subTitle" idx="2"/>
          </p:nvPr>
        </p:nvSpPr>
        <p:spPr>
          <a:xfrm>
            <a:off x="6246433" y="2024067"/>
            <a:ext cx="4985600" cy="2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6" name="Google Shape;306;p3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0"/>
          <p:cNvSpPr/>
          <p:nvPr/>
        </p:nvSpPr>
        <p:spPr>
          <a:xfrm rot="5023203">
            <a:off x="10809910" y="-221024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30"/>
          <p:cNvSpPr/>
          <p:nvPr/>
        </p:nvSpPr>
        <p:spPr>
          <a:xfrm rot="10769932">
            <a:off x="10455444" y="-989485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30"/>
          <p:cNvSpPr/>
          <p:nvPr/>
        </p:nvSpPr>
        <p:spPr>
          <a:xfrm rot="-5400000">
            <a:off x="4564091" y="6054186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30"/>
          <p:cNvSpPr/>
          <p:nvPr/>
        </p:nvSpPr>
        <p:spPr>
          <a:xfrm rot="-6692913">
            <a:off x="2868051" y="5323167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30"/>
          <p:cNvSpPr/>
          <p:nvPr/>
        </p:nvSpPr>
        <p:spPr>
          <a:xfrm rot="9973307">
            <a:off x="375786" y="6013182"/>
            <a:ext cx="3597393" cy="294328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666965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1"/>
          <p:cNvSpPr txBox="1">
            <a:spLocks noGrp="1"/>
          </p:cNvSpPr>
          <p:nvPr>
            <p:ph type="ctrTitle"/>
          </p:nvPr>
        </p:nvSpPr>
        <p:spPr>
          <a:xfrm>
            <a:off x="960000" y="748128"/>
            <a:ext cx="59860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4" name="Google Shape;314;p31"/>
          <p:cNvSpPr txBox="1">
            <a:spLocks noGrp="1"/>
          </p:cNvSpPr>
          <p:nvPr>
            <p:ph type="subTitle" idx="1"/>
          </p:nvPr>
        </p:nvSpPr>
        <p:spPr>
          <a:xfrm>
            <a:off x="976033" y="2441567"/>
            <a:ext cx="5547600" cy="1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15" name="Google Shape;315;p31"/>
          <p:cNvSpPr/>
          <p:nvPr/>
        </p:nvSpPr>
        <p:spPr>
          <a:xfrm>
            <a:off x="-1202256" y="-4350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31"/>
          <p:cNvSpPr/>
          <p:nvPr/>
        </p:nvSpPr>
        <p:spPr>
          <a:xfrm rot="5399745">
            <a:off x="857493" y="-605787"/>
            <a:ext cx="1061033" cy="144064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31"/>
          <p:cNvSpPr/>
          <p:nvPr/>
        </p:nvSpPr>
        <p:spPr>
          <a:xfrm rot="-10453457">
            <a:off x="489703" y="-1714886"/>
            <a:ext cx="2096299" cy="25829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31"/>
          <p:cNvSpPr txBox="1"/>
          <p:nvPr/>
        </p:nvSpPr>
        <p:spPr>
          <a:xfrm>
            <a:off x="960000" y="4974267"/>
            <a:ext cx="5859600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CRÉDITOS: este modelo de apresentação foi criado pelo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, e inclui ícones da</a:t>
            </a:r>
            <a:r>
              <a:rPr lang="pt-BR" sz="1333">
                <a:solidFill>
                  <a:schemeClr val="accent2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pt-BR" sz="1333">
                <a:solidFill>
                  <a:schemeClr val="accent2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 </a:t>
            </a: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e infográficos e imagens da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2400">
              <a:solidFill>
                <a:schemeClr val="accent2"/>
              </a:solidFill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  <p:sp>
        <p:nvSpPr>
          <p:cNvPr id="319" name="Google Shape;319;p31"/>
          <p:cNvSpPr/>
          <p:nvPr/>
        </p:nvSpPr>
        <p:spPr>
          <a:xfrm rot="-2700000">
            <a:off x="11306282" y="4470283"/>
            <a:ext cx="1241649" cy="246411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31"/>
          <p:cNvSpPr/>
          <p:nvPr/>
        </p:nvSpPr>
        <p:spPr>
          <a:xfrm rot="-5636081">
            <a:off x="9525369" y="5378274"/>
            <a:ext cx="2123849" cy="288359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31"/>
          <p:cNvSpPr/>
          <p:nvPr/>
        </p:nvSpPr>
        <p:spPr>
          <a:xfrm rot="346474">
            <a:off x="9652904" y="-934914"/>
            <a:ext cx="2952675" cy="2415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31"/>
          <p:cNvSpPr/>
          <p:nvPr/>
        </p:nvSpPr>
        <p:spPr>
          <a:xfrm rot="10800000">
            <a:off x="11370691" y="283083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31"/>
          <p:cNvSpPr/>
          <p:nvPr/>
        </p:nvSpPr>
        <p:spPr>
          <a:xfrm rot="10800000">
            <a:off x="10681385" y="-2"/>
            <a:ext cx="3399751" cy="503607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122347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/>
          <p:nvPr/>
        </p:nvSpPr>
        <p:spPr>
          <a:xfrm rot="5400000">
            <a:off x="806093" y="-383740"/>
            <a:ext cx="2643879" cy="233604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32"/>
          <p:cNvSpPr/>
          <p:nvPr/>
        </p:nvSpPr>
        <p:spPr>
          <a:xfrm rot="5400000">
            <a:off x="-974772" y="4113786"/>
            <a:ext cx="4215335" cy="4492617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32"/>
          <p:cNvSpPr/>
          <p:nvPr/>
        </p:nvSpPr>
        <p:spPr>
          <a:xfrm rot="5399722">
            <a:off x="9482440" y="-712586"/>
            <a:ext cx="1944179" cy="26397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32"/>
          <p:cNvSpPr/>
          <p:nvPr/>
        </p:nvSpPr>
        <p:spPr>
          <a:xfrm rot="26" flipH="1">
            <a:off x="489642" y="472509"/>
            <a:ext cx="11032292" cy="584884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32"/>
          <p:cNvSpPr/>
          <p:nvPr/>
        </p:nvSpPr>
        <p:spPr>
          <a:xfrm rot="9973307">
            <a:off x="9433320" y="4802016"/>
            <a:ext cx="3597393" cy="294328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32"/>
          <p:cNvSpPr/>
          <p:nvPr/>
        </p:nvSpPr>
        <p:spPr>
          <a:xfrm rot="-5400000">
            <a:off x="9486964" y="5921438"/>
            <a:ext cx="911837" cy="123806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32"/>
          <p:cNvSpPr/>
          <p:nvPr/>
        </p:nvSpPr>
        <p:spPr>
          <a:xfrm rot="-6692850">
            <a:off x="7393066" y="5023297"/>
            <a:ext cx="2796972" cy="4143177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32"/>
          <p:cNvSpPr/>
          <p:nvPr/>
        </p:nvSpPr>
        <p:spPr>
          <a:xfrm rot="-9352694">
            <a:off x="1075948" y="5300731"/>
            <a:ext cx="1412904" cy="1819220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32"/>
          <p:cNvSpPr/>
          <p:nvPr/>
        </p:nvSpPr>
        <p:spPr>
          <a:xfrm rot="5023203">
            <a:off x="3275710" y="-173824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32"/>
          <p:cNvSpPr/>
          <p:nvPr/>
        </p:nvSpPr>
        <p:spPr>
          <a:xfrm rot="10769932">
            <a:off x="2921244" y="-942285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32"/>
          <p:cNvSpPr/>
          <p:nvPr/>
        </p:nvSpPr>
        <p:spPr>
          <a:xfrm rot="-3804836">
            <a:off x="8533720" y="83494"/>
            <a:ext cx="912867" cy="117538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55966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/>
          <p:nvPr/>
        </p:nvSpPr>
        <p:spPr>
          <a:xfrm>
            <a:off x="0" y="1"/>
            <a:ext cx="9458243" cy="555311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8"/>
          <p:cNvSpPr/>
          <p:nvPr/>
        </p:nvSpPr>
        <p:spPr>
          <a:xfrm rot="10800000">
            <a:off x="11295909" y="-24"/>
            <a:ext cx="896092" cy="8523224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8"/>
          <p:cNvSpPr/>
          <p:nvPr/>
        </p:nvSpPr>
        <p:spPr>
          <a:xfrm rot="5400000">
            <a:off x="7545131" y="-1407082"/>
            <a:ext cx="572680" cy="1595752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8"/>
          <p:cNvSpPr/>
          <p:nvPr/>
        </p:nvSpPr>
        <p:spPr>
          <a:xfrm>
            <a:off x="1202134" y="720000"/>
            <a:ext cx="9787585" cy="5417877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1673000" y="1351000"/>
            <a:ext cx="8846000" cy="4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45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8114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3"/>
          <p:cNvSpPr/>
          <p:nvPr/>
        </p:nvSpPr>
        <p:spPr>
          <a:xfrm rot="346516">
            <a:off x="9483624" y="-1172404"/>
            <a:ext cx="3858352" cy="3156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33"/>
          <p:cNvSpPr/>
          <p:nvPr/>
        </p:nvSpPr>
        <p:spPr>
          <a:xfrm rot="-5633934">
            <a:off x="39366" y="-652065"/>
            <a:ext cx="2242540" cy="3062849"/>
          </a:xfrm>
          <a:custGeom>
            <a:avLst/>
            <a:gdLst/>
            <a:ahLst/>
            <a:cxnLst/>
            <a:rect l="l" t="t" r="r" b="b"/>
            <a:pathLst>
              <a:path w="27376" h="37390" extrusionOk="0">
                <a:moveTo>
                  <a:pt x="1478" y="0"/>
                </a:moveTo>
                <a:cubicBezTo>
                  <a:pt x="941" y="0"/>
                  <a:pt x="478" y="404"/>
                  <a:pt x="414" y="946"/>
                </a:cubicBezTo>
                <a:cubicBezTo>
                  <a:pt x="133" y="6431"/>
                  <a:pt x="0" y="11916"/>
                  <a:pt x="33" y="17401"/>
                </a:cubicBezTo>
                <a:cubicBezTo>
                  <a:pt x="33" y="17932"/>
                  <a:pt x="365" y="18495"/>
                  <a:pt x="961" y="18512"/>
                </a:cubicBezTo>
                <a:lnTo>
                  <a:pt x="12080" y="18976"/>
                </a:lnTo>
                <a:cubicBezTo>
                  <a:pt x="12362" y="24693"/>
                  <a:pt x="12478" y="30426"/>
                  <a:pt x="12445" y="36143"/>
                </a:cubicBezTo>
                <a:cubicBezTo>
                  <a:pt x="12445" y="36834"/>
                  <a:pt x="12906" y="37257"/>
                  <a:pt x="13561" y="37257"/>
                </a:cubicBezTo>
                <a:cubicBezTo>
                  <a:pt x="13597" y="37257"/>
                  <a:pt x="13634" y="37256"/>
                  <a:pt x="13671" y="37253"/>
                </a:cubicBezTo>
                <a:cubicBezTo>
                  <a:pt x="15338" y="37130"/>
                  <a:pt x="17005" y="37067"/>
                  <a:pt x="18671" y="37067"/>
                </a:cubicBezTo>
                <a:cubicBezTo>
                  <a:pt x="20816" y="37067"/>
                  <a:pt x="22961" y="37171"/>
                  <a:pt x="25105" y="37386"/>
                </a:cubicBezTo>
                <a:cubicBezTo>
                  <a:pt x="25135" y="37388"/>
                  <a:pt x="25164" y="37390"/>
                  <a:pt x="25194" y="37390"/>
                </a:cubicBezTo>
                <a:cubicBezTo>
                  <a:pt x="25720" y="37390"/>
                  <a:pt x="26169" y="36975"/>
                  <a:pt x="26232" y="36441"/>
                </a:cubicBezTo>
                <a:cubicBezTo>
                  <a:pt x="27011" y="25770"/>
                  <a:pt x="27375" y="15081"/>
                  <a:pt x="27326" y="4360"/>
                </a:cubicBezTo>
                <a:cubicBezTo>
                  <a:pt x="27342" y="4095"/>
                  <a:pt x="27243" y="3846"/>
                  <a:pt x="27077" y="3664"/>
                </a:cubicBezTo>
                <a:cubicBezTo>
                  <a:pt x="27094" y="3316"/>
                  <a:pt x="27127" y="2985"/>
                  <a:pt x="27143" y="2637"/>
                </a:cubicBezTo>
                <a:cubicBezTo>
                  <a:pt x="27193" y="2073"/>
                  <a:pt x="26762" y="1576"/>
                  <a:pt x="26199" y="1526"/>
                </a:cubicBezTo>
                <a:lnTo>
                  <a:pt x="1541" y="2"/>
                </a:lnTo>
                <a:cubicBezTo>
                  <a:pt x="1520" y="1"/>
                  <a:pt x="1499" y="0"/>
                  <a:pt x="14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33"/>
          <p:cNvSpPr/>
          <p:nvPr/>
        </p:nvSpPr>
        <p:spPr>
          <a:xfrm rot="129738">
            <a:off x="493357" y="490465"/>
            <a:ext cx="11032249" cy="587708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33"/>
          <p:cNvSpPr/>
          <p:nvPr/>
        </p:nvSpPr>
        <p:spPr>
          <a:xfrm rot="5400000">
            <a:off x="8892625" y="-394051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33"/>
          <p:cNvSpPr/>
          <p:nvPr/>
        </p:nvSpPr>
        <p:spPr>
          <a:xfrm rot="10800000">
            <a:off x="994151" y="-458866"/>
            <a:ext cx="519800" cy="961700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33"/>
          <p:cNvSpPr/>
          <p:nvPr/>
        </p:nvSpPr>
        <p:spPr>
          <a:xfrm rot="10800000">
            <a:off x="815167" y="-458866"/>
            <a:ext cx="877767" cy="1995700"/>
          </a:xfrm>
          <a:custGeom>
            <a:avLst/>
            <a:gdLst/>
            <a:ahLst/>
            <a:cxnLst/>
            <a:rect l="l" t="t" r="r" b="b"/>
            <a:pathLst>
              <a:path w="26333" h="59871" fill="none" extrusionOk="0">
                <a:moveTo>
                  <a:pt x="581" y="59871"/>
                </a:moveTo>
                <a:cubicBezTo>
                  <a:pt x="1" y="40582"/>
                  <a:pt x="979" y="21294"/>
                  <a:pt x="1956" y="2022"/>
                </a:cubicBezTo>
                <a:cubicBezTo>
                  <a:pt x="1907" y="1641"/>
                  <a:pt x="2205" y="1326"/>
                  <a:pt x="2586" y="1375"/>
                </a:cubicBezTo>
                <a:cubicBezTo>
                  <a:pt x="9811" y="414"/>
                  <a:pt x="17119" y="0"/>
                  <a:pt x="24410" y="149"/>
                </a:cubicBezTo>
                <a:cubicBezTo>
                  <a:pt x="24824" y="17731"/>
                  <a:pt x="25454" y="35313"/>
                  <a:pt x="26332" y="52894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33"/>
          <p:cNvSpPr/>
          <p:nvPr/>
        </p:nvSpPr>
        <p:spPr>
          <a:xfrm rot="-5400000">
            <a:off x="8754200" y="5472098"/>
            <a:ext cx="2279069" cy="2013708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33"/>
          <p:cNvSpPr/>
          <p:nvPr/>
        </p:nvSpPr>
        <p:spPr>
          <a:xfrm rot="-5776797">
            <a:off x="8020951" y="6122927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33"/>
          <p:cNvSpPr/>
          <p:nvPr/>
        </p:nvSpPr>
        <p:spPr>
          <a:xfrm rot="-30068">
            <a:off x="7666577" y="6109248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33"/>
          <p:cNvSpPr/>
          <p:nvPr/>
        </p:nvSpPr>
        <p:spPr>
          <a:xfrm rot="9087795">
            <a:off x="1154441" y="5012470"/>
            <a:ext cx="820951" cy="1629215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683039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BB377-2564-4A3F-AE72-815638C48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52D33-60BE-49F9-81CC-0B3B3E670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7AAFA-16E0-4929-B420-ED92C66A0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4D5C6-BE45-4F3C-8447-176837C5C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DF2CC-E508-458A-A3AB-F8F1F3142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89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2A9B-0BB6-49D7-A54C-AD68830FD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1E17C-42F1-4B94-813C-D916FCF18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C8AF4-250D-44EB-9D99-6A99012AE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86BBF-8AB3-4728-8B9E-248629CF3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58CA4-9135-4EEE-84B7-616FAE63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446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D1208-CBF4-479D-BB07-A948B254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D8994-3F05-41DC-89C6-884CB24CF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32F9E-99C1-409A-94BD-79E6855A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614CD-16BF-4197-BE4D-D8BF73398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A562C-A3C4-42FF-A2C2-C4276A05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5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EF04B-6F26-4AB7-A2D0-3BFE8F8EF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0556B-57E5-4C4C-9689-16430250CA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301026-802A-49A6-B61F-1616546A3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F961F-2A1D-4773-B2D9-A63BC493D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588D2-C07F-4CB0-A733-5F1973261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BADDC-1B15-4ED8-92D4-FAC7DC0B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746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919BF-6906-4C3A-A673-DF630A4DE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5C3E1-D52C-49BE-93F5-DA6D27F98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39B2C-9C4A-42B1-B184-C49E9779D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E35484-6451-4FF8-AF59-8193B6B1E2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7969F-2AA4-4EDA-AD00-616F493BC4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1DB07D-88D5-4E84-AE1D-87A0BE958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573B9-3942-41E4-94CF-E6CC354E6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58A88B-4703-4AAB-A049-3C826DD85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655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0B97-2B79-499D-A9E5-C26AE32A2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8C9A94-57EF-4F2E-ABAB-DE24F6616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855833-1F29-4431-8949-7CB715DEF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DF4B90-06EC-45D7-98BB-FCBB28C16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393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AA1170-0B39-448A-977B-E6B49F584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0A7F-3838-47C0-AE86-D1C1B10F6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80B09-2B33-4DB0-8273-88873C0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628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74D02-C7C2-4321-9226-09F91CA83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B4E86-7D82-44D7-A937-BF2B184FF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70AC2-D16D-4042-8F1A-241D05651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273E1-19DE-46B2-8C31-B843CD98E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E33C-C746-47E7-B9B2-236BC1ED4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D2DF4-DDB2-440F-A5F2-6ED9C7F12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066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B5BEB-4C0B-4A24-A7D2-FE4A121FF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927AAC-87CA-4122-BA99-1B1AC1E4FE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238574-83BA-4EEA-9089-8FB3E3073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E9F602-EC8D-44C0-8C6B-4AFD848AF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2E818-3F4E-4C79-ACDC-D224D2ADC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881C2-BB39-4AC3-9029-207BA4320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9"/>
          <p:cNvSpPr/>
          <p:nvPr/>
        </p:nvSpPr>
        <p:spPr>
          <a:xfrm>
            <a:off x="9015800" y="-133229"/>
            <a:ext cx="3732232" cy="2927252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1894200" y="2009800"/>
            <a:ext cx="8403600" cy="1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8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1"/>
          </p:nvPr>
        </p:nvSpPr>
        <p:spPr>
          <a:xfrm>
            <a:off x="2890200" y="3930751"/>
            <a:ext cx="6411600" cy="13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/>
          <p:nvPr/>
        </p:nvSpPr>
        <p:spPr>
          <a:xfrm rot="6818514">
            <a:off x="-906102" y="3855446"/>
            <a:ext cx="3732223" cy="2927253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88503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5A2A8-55FF-4634-8940-98DA20A15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9C1E7-4A01-4FFC-AFD1-0AA762935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0C586-DDAD-4716-A8E5-7681222FC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2FA58-8A8D-4517-85AD-1A34D4C8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CD2BA-2A41-4BAF-9AEC-41FBE051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447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C5CEBF-D7BD-4C0A-B93F-EC6188A0AA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393EC-F8FC-4B97-B454-B1A6DAE93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595EF-749C-40FE-9609-5B49EABA1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2D814-5ED1-4F3A-AD8F-1F827283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B99D5-AFA2-4FC4-9145-777499BF7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1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1"/>
          <p:cNvSpPr/>
          <p:nvPr/>
        </p:nvSpPr>
        <p:spPr>
          <a:xfrm>
            <a:off x="3" y="0"/>
            <a:ext cx="12191949" cy="1115189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11"/>
          <p:cNvSpPr/>
          <p:nvPr/>
        </p:nvSpPr>
        <p:spPr>
          <a:xfrm rot="5400000">
            <a:off x="5476224" y="40607"/>
            <a:ext cx="1193784" cy="12440971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11"/>
          <p:cNvSpPr txBox="1">
            <a:spLocks noGrp="1"/>
          </p:cNvSpPr>
          <p:nvPr>
            <p:ph type="title" hasCustomPrompt="1"/>
          </p:nvPr>
        </p:nvSpPr>
        <p:spPr>
          <a:xfrm rot="159">
            <a:off x="1778200" y="2328132"/>
            <a:ext cx="8635600" cy="14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9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18" name="Google Shape;118;p11"/>
          <p:cNvSpPr txBox="1">
            <a:spLocks noGrp="1"/>
          </p:cNvSpPr>
          <p:nvPr>
            <p:ph type="subTitle" idx="1"/>
          </p:nvPr>
        </p:nvSpPr>
        <p:spPr>
          <a:xfrm>
            <a:off x="3836700" y="4524000"/>
            <a:ext cx="4518400" cy="1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4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763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1FA87F1A-3FA2-87DA-988A-42B900E523A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 Medium"/>
              <a:buNone/>
              <a:defRPr sz="3200"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1pPr>
            <a:lvl2pPr marL="914400" lvl="1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2pPr>
            <a:lvl3pPr marL="1371600" lvl="2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3pPr>
            <a:lvl4pPr marL="1828800" lvl="3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4pPr>
            <a:lvl5pPr marL="2286000" lvl="4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5pPr>
            <a:lvl6pPr marL="2743200" lvl="5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6pPr>
            <a:lvl7pPr marL="3200400" lvl="6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7pPr>
            <a:lvl8pPr marL="3657600" lvl="7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8pPr>
            <a:lvl9pPr marL="4114800" lvl="8" indent="-3111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9pPr>
          </a:lstStyle>
          <a:p>
            <a:endParaRPr/>
          </a:p>
        </p:txBody>
      </p:sp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20AD462-48E9-7F2C-B2A2-014C9E6F95A9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567" y="8133348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51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F05FF7D-9B5E-68BD-1760-4ABF075A8E9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rete Round"/>
              <a:buNone/>
              <a:defRPr sz="4000" b="1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80071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1" r:id="rId27"/>
    <p:sldLayoutId id="2147483742" r:id="rId28"/>
    <p:sldLayoutId id="2147483743" r:id="rId29"/>
    <p:sldLayoutId id="2147483744" r:id="rId30"/>
    <p:sldLayoutId id="2147483745" r:id="rId31"/>
    <p:sldLayoutId id="2147483746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3336249D-F68E-A765-4A44-E4AB5CBB1A6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26A1EE-AFB1-4197-B426-6C0431E62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9D9A6-BA6A-485A-8E75-380FA569E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8D93A-B0D8-403A-8BF2-A82049EE1E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3B847-38B6-46FE-9B3E-F46E7AC1A8A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14AC4-8235-42FA-A1C5-0E27F585B3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E19A7-237C-4537-864B-85B83B48C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1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4.jp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5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5.xml"/><Relationship Id="rId18" Type="http://schemas.openxmlformats.org/officeDocument/2006/relationships/image" Target="../media/image15.png"/><Relationship Id="rId26" Type="http://schemas.openxmlformats.org/officeDocument/2006/relationships/image" Target="../media/image10.png"/><Relationship Id="rId3" Type="http://schemas.openxmlformats.org/officeDocument/2006/relationships/audio" Target="../media/audio2.wav"/><Relationship Id="rId21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17" Type="http://schemas.openxmlformats.org/officeDocument/2006/relationships/slide" Target="slide7.xml"/><Relationship Id="rId25" Type="http://schemas.openxmlformats.org/officeDocument/2006/relationships/image" Target="../media/image9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2.xml"/><Relationship Id="rId6" Type="http://schemas.microsoft.com/office/2007/relationships/hdphoto" Target="../media/hdphoto1.wdp"/><Relationship Id="rId11" Type="http://schemas.openxmlformats.org/officeDocument/2006/relationships/slide" Target="slide4.xml"/><Relationship Id="rId24" Type="http://schemas.microsoft.com/office/2007/relationships/hdphoto" Target="../media/hdphoto4.wdp"/><Relationship Id="rId5" Type="http://schemas.openxmlformats.org/officeDocument/2006/relationships/image" Target="../media/image5.png"/><Relationship Id="rId15" Type="http://schemas.openxmlformats.org/officeDocument/2006/relationships/slide" Target="slide6.xml"/><Relationship Id="rId23" Type="http://schemas.openxmlformats.org/officeDocument/2006/relationships/image" Target="../media/image8.png"/><Relationship Id="rId28" Type="http://schemas.openxmlformats.org/officeDocument/2006/relationships/image" Target="../media/image17.gif"/><Relationship Id="rId10" Type="http://schemas.microsoft.com/office/2007/relationships/hdphoto" Target="../media/hdphoto3.wdp"/><Relationship Id="rId19" Type="http://schemas.openxmlformats.org/officeDocument/2006/relationships/slide" Target="slide8.xml"/><Relationship Id="rId4" Type="http://schemas.openxmlformats.org/officeDocument/2006/relationships/image" Target="../media/image4.jpg"/><Relationship Id="rId9" Type="http://schemas.openxmlformats.org/officeDocument/2006/relationships/image" Target="../media/image7.png"/><Relationship Id="rId14" Type="http://schemas.openxmlformats.org/officeDocument/2006/relationships/image" Target="../media/image13.png"/><Relationship Id="rId22" Type="http://schemas.microsoft.com/office/2007/relationships/hdphoto" Target="../media/hdphoto5.wdp"/><Relationship Id="rId27" Type="http://schemas.openxmlformats.org/officeDocument/2006/relationships/hyperlink" Target="https://www.facebook.com/nkpowerskill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18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18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18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18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18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791F0AF-3E88-4148-9485-342F6B7559C6}"/>
              </a:ext>
            </a:extLst>
          </p:cNvPr>
          <p:cNvSpPr txBox="1"/>
          <p:nvPr/>
        </p:nvSpPr>
        <p:spPr>
          <a:xfrm>
            <a:off x="2971800" y="1990725"/>
            <a:ext cx="7734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UTM Showcard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81478828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1528;p37">
            <a:extLst>
              <a:ext uri="{FF2B5EF4-FFF2-40B4-BE49-F238E27FC236}">
                <a16:creationId xmlns:a16="http://schemas.microsoft.com/office/drawing/2014/main" id="{ED740A85-E93E-4DED-B900-9CBB73824452}"/>
              </a:ext>
            </a:extLst>
          </p:cNvPr>
          <p:cNvSpPr/>
          <p:nvPr/>
        </p:nvSpPr>
        <p:spPr>
          <a:xfrm flipH="1">
            <a:off x="7493128" y="-54915"/>
            <a:ext cx="1472855" cy="984033"/>
          </a:xfrm>
          <a:custGeom>
            <a:avLst/>
            <a:gdLst/>
            <a:ahLst/>
            <a:cxnLst/>
            <a:rect l="l" t="t" r="r" b="b"/>
            <a:pathLst>
              <a:path w="6915" h="4620" extrusionOk="0">
                <a:moveTo>
                  <a:pt x="2710" y="1"/>
                </a:moveTo>
                <a:cubicBezTo>
                  <a:pt x="2611" y="1"/>
                  <a:pt x="2514" y="11"/>
                  <a:pt x="2418" y="36"/>
                </a:cubicBezTo>
                <a:cubicBezTo>
                  <a:pt x="2279" y="72"/>
                  <a:pt x="2137" y="142"/>
                  <a:pt x="2009" y="239"/>
                </a:cubicBezTo>
                <a:cubicBezTo>
                  <a:pt x="1774" y="416"/>
                  <a:pt x="1581" y="673"/>
                  <a:pt x="1436" y="1002"/>
                </a:cubicBezTo>
                <a:cubicBezTo>
                  <a:pt x="1301" y="1305"/>
                  <a:pt x="1223" y="1614"/>
                  <a:pt x="1207" y="1923"/>
                </a:cubicBezTo>
                <a:cubicBezTo>
                  <a:pt x="1185" y="2286"/>
                  <a:pt x="1281" y="2640"/>
                  <a:pt x="1388" y="2968"/>
                </a:cubicBezTo>
                <a:cubicBezTo>
                  <a:pt x="1314" y="2907"/>
                  <a:pt x="1226" y="2869"/>
                  <a:pt x="1133" y="2853"/>
                </a:cubicBezTo>
                <a:cubicBezTo>
                  <a:pt x="1091" y="2843"/>
                  <a:pt x="1050" y="2839"/>
                  <a:pt x="1008" y="2839"/>
                </a:cubicBezTo>
                <a:cubicBezTo>
                  <a:pt x="937" y="2839"/>
                  <a:pt x="863" y="2853"/>
                  <a:pt x="792" y="2875"/>
                </a:cubicBezTo>
                <a:cubicBezTo>
                  <a:pt x="689" y="2904"/>
                  <a:pt x="586" y="2958"/>
                  <a:pt x="483" y="3043"/>
                </a:cubicBezTo>
                <a:cubicBezTo>
                  <a:pt x="300" y="3181"/>
                  <a:pt x="158" y="3383"/>
                  <a:pt x="68" y="3625"/>
                </a:cubicBezTo>
                <a:cubicBezTo>
                  <a:pt x="29" y="3734"/>
                  <a:pt x="7" y="3857"/>
                  <a:pt x="4" y="3979"/>
                </a:cubicBezTo>
                <a:cubicBezTo>
                  <a:pt x="1" y="4101"/>
                  <a:pt x="26" y="4227"/>
                  <a:pt x="78" y="4346"/>
                </a:cubicBezTo>
                <a:cubicBezTo>
                  <a:pt x="120" y="4445"/>
                  <a:pt x="184" y="4539"/>
                  <a:pt x="268" y="4619"/>
                </a:cubicBezTo>
                <a:lnTo>
                  <a:pt x="6708" y="4619"/>
                </a:lnTo>
                <a:lnTo>
                  <a:pt x="6727" y="4584"/>
                </a:lnTo>
                <a:lnTo>
                  <a:pt x="6747" y="4552"/>
                </a:lnTo>
                <a:cubicBezTo>
                  <a:pt x="6801" y="4410"/>
                  <a:pt x="6843" y="4255"/>
                  <a:pt x="6872" y="4089"/>
                </a:cubicBezTo>
                <a:cubicBezTo>
                  <a:pt x="6904" y="3879"/>
                  <a:pt x="6914" y="3661"/>
                  <a:pt x="6901" y="3441"/>
                </a:cubicBezTo>
                <a:cubicBezTo>
                  <a:pt x="6876" y="3039"/>
                  <a:pt x="6760" y="2659"/>
                  <a:pt x="6570" y="2343"/>
                </a:cubicBezTo>
                <a:cubicBezTo>
                  <a:pt x="6418" y="2086"/>
                  <a:pt x="6209" y="1865"/>
                  <a:pt x="5958" y="1694"/>
                </a:cubicBezTo>
                <a:cubicBezTo>
                  <a:pt x="5852" y="1623"/>
                  <a:pt x="5733" y="1562"/>
                  <a:pt x="5588" y="1504"/>
                </a:cubicBezTo>
                <a:cubicBezTo>
                  <a:pt x="5472" y="1459"/>
                  <a:pt x="5347" y="1430"/>
                  <a:pt x="5199" y="1410"/>
                </a:cubicBezTo>
                <a:cubicBezTo>
                  <a:pt x="5144" y="1404"/>
                  <a:pt x="5092" y="1401"/>
                  <a:pt x="5038" y="1401"/>
                </a:cubicBezTo>
                <a:cubicBezTo>
                  <a:pt x="4771" y="1401"/>
                  <a:pt x="4500" y="1485"/>
                  <a:pt x="4285" y="1633"/>
                </a:cubicBezTo>
                <a:cubicBezTo>
                  <a:pt x="4156" y="1722"/>
                  <a:pt x="4040" y="1841"/>
                  <a:pt x="3940" y="1980"/>
                </a:cubicBezTo>
                <a:lnTo>
                  <a:pt x="3946" y="1954"/>
                </a:lnTo>
                <a:lnTo>
                  <a:pt x="3946" y="1929"/>
                </a:lnTo>
                <a:cubicBezTo>
                  <a:pt x="3943" y="1620"/>
                  <a:pt x="3914" y="1346"/>
                  <a:pt x="3856" y="1095"/>
                </a:cubicBezTo>
                <a:cubicBezTo>
                  <a:pt x="3824" y="963"/>
                  <a:pt x="3783" y="834"/>
                  <a:pt x="3728" y="706"/>
                </a:cubicBezTo>
                <a:cubicBezTo>
                  <a:pt x="3679" y="590"/>
                  <a:pt x="3615" y="483"/>
                  <a:pt x="3532" y="378"/>
                </a:cubicBezTo>
                <a:cubicBezTo>
                  <a:pt x="3373" y="177"/>
                  <a:pt x="3138" y="45"/>
                  <a:pt x="2884" y="11"/>
                </a:cubicBezTo>
                <a:cubicBezTo>
                  <a:pt x="2820" y="4"/>
                  <a:pt x="2762" y="1"/>
                  <a:pt x="2710" y="1"/>
                </a:cubicBez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117687" tIns="117687" rIns="117687" bIns="117687" anchor="ctr" anchorCtr="0">
            <a:noAutofit/>
          </a:bodyPr>
          <a:lstStyle/>
          <a:p>
            <a:pPr marL="0" marR="0" lvl="0" indent="0" algn="l" defTabSz="1177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0" name="Google Shape;1529;p37">
            <a:extLst>
              <a:ext uri="{FF2B5EF4-FFF2-40B4-BE49-F238E27FC236}">
                <a16:creationId xmlns:a16="http://schemas.microsoft.com/office/drawing/2014/main" id="{30EC7926-76A6-455C-80BB-834ECF715E7F}"/>
              </a:ext>
            </a:extLst>
          </p:cNvPr>
          <p:cNvSpPr/>
          <p:nvPr/>
        </p:nvSpPr>
        <p:spPr>
          <a:xfrm>
            <a:off x="454074" y="602166"/>
            <a:ext cx="11283851" cy="5305092"/>
          </a:xfrm>
          <a:prstGeom prst="roundRect">
            <a:avLst>
              <a:gd name="adj" fmla="val 4048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17687" tIns="117687" rIns="117687" bIns="117687" anchor="ctr" anchorCtr="0">
            <a:noAutofit/>
          </a:bodyPr>
          <a:lstStyle/>
          <a:p>
            <a:pPr marL="0" marR="0" lvl="0" indent="0" algn="l" defTabSz="1177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79" name="Google Shape;1598;p37">
            <a:extLst>
              <a:ext uri="{FF2B5EF4-FFF2-40B4-BE49-F238E27FC236}">
                <a16:creationId xmlns:a16="http://schemas.microsoft.com/office/drawing/2014/main" id="{487C7D88-41F0-47D6-B4A6-4ABB541897D5}"/>
              </a:ext>
            </a:extLst>
          </p:cNvPr>
          <p:cNvSpPr/>
          <p:nvPr/>
        </p:nvSpPr>
        <p:spPr>
          <a:xfrm>
            <a:off x="1930096" y="-169608"/>
            <a:ext cx="1009298" cy="674324"/>
          </a:xfrm>
          <a:custGeom>
            <a:avLst/>
            <a:gdLst/>
            <a:ahLst/>
            <a:cxnLst/>
            <a:rect l="l" t="t" r="r" b="b"/>
            <a:pathLst>
              <a:path w="6915" h="4620" extrusionOk="0">
                <a:moveTo>
                  <a:pt x="2710" y="1"/>
                </a:moveTo>
                <a:cubicBezTo>
                  <a:pt x="2611" y="1"/>
                  <a:pt x="2514" y="11"/>
                  <a:pt x="2418" y="36"/>
                </a:cubicBezTo>
                <a:cubicBezTo>
                  <a:pt x="2279" y="72"/>
                  <a:pt x="2137" y="142"/>
                  <a:pt x="2009" y="239"/>
                </a:cubicBezTo>
                <a:cubicBezTo>
                  <a:pt x="1774" y="416"/>
                  <a:pt x="1581" y="673"/>
                  <a:pt x="1436" y="1002"/>
                </a:cubicBezTo>
                <a:cubicBezTo>
                  <a:pt x="1301" y="1305"/>
                  <a:pt x="1223" y="1614"/>
                  <a:pt x="1207" y="1923"/>
                </a:cubicBezTo>
                <a:cubicBezTo>
                  <a:pt x="1185" y="2286"/>
                  <a:pt x="1281" y="2640"/>
                  <a:pt x="1388" y="2968"/>
                </a:cubicBezTo>
                <a:cubicBezTo>
                  <a:pt x="1314" y="2907"/>
                  <a:pt x="1226" y="2869"/>
                  <a:pt x="1133" y="2853"/>
                </a:cubicBezTo>
                <a:cubicBezTo>
                  <a:pt x="1091" y="2843"/>
                  <a:pt x="1050" y="2839"/>
                  <a:pt x="1008" y="2839"/>
                </a:cubicBezTo>
                <a:cubicBezTo>
                  <a:pt x="937" y="2839"/>
                  <a:pt x="863" y="2853"/>
                  <a:pt x="792" y="2875"/>
                </a:cubicBezTo>
                <a:cubicBezTo>
                  <a:pt x="689" y="2904"/>
                  <a:pt x="586" y="2958"/>
                  <a:pt x="483" y="3043"/>
                </a:cubicBezTo>
                <a:cubicBezTo>
                  <a:pt x="300" y="3181"/>
                  <a:pt x="158" y="3383"/>
                  <a:pt x="68" y="3625"/>
                </a:cubicBezTo>
                <a:cubicBezTo>
                  <a:pt x="29" y="3734"/>
                  <a:pt x="7" y="3857"/>
                  <a:pt x="4" y="3979"/>
                </a:cubicBezTo>
                <a:cubicBezTo>
                  <a:pt x="1" y="4101"/>
                  <a:pt x="26" y="4227"/>
                  <a:pt x="78" y="4346"/>
                </a:cubicBezTo>
                <a:cubicBezTo>
                  <a:pt x="120" y="4445"/>
                  <a:pt x="184" y="4539"/>
                  <a:pt x="268" y="4619"/>
                </a:cubicBezTo>
                <a:lnTo>
                  <a:pt x="6708" y="4619"/>
                </a:lnTo>
                <a:lnTo>
                  <a:pt x="6727" y="4584"/>
                </a:lnTo>
                <a:lnTo>
                  <a:pt x="6747" y="4552"/>
                </a:lnTo>
                <a:cubicBezTo>
                  <a:pt x="6801" y="4410"/>
                  <a:pt x="6843" y="4255"/>
                  <a:pt x="6872" y="4089"/>
                </a:cubicBezTo>
                <a:cubicBezTo>
                  <a:pt x="6904" y="3879"/>
                  <a:pt x="6914" y="3661"/>
                  <a:pt x="6901" y="3441"/>
                </a:cubicBezTo>
                <a:cubicBezTo>
                  <a:pt x="6876" y="3039"/>
                  <a:pt x="6760" y="2659"/>
                  <a:pt x="6570" y="2343"/>
                </a:cubicBezTo>
                <a:cubicBezTo>
                  <a:pt x="6418" y="2086"/>
                  <a:pt x="6209" y="1865"/>
                  <a:pt x="5958" y="1694"/>
                </a:cubicBezTo>
                <a:cubicBezTo>
                  <a:pt x="5852" y="1623"/>
                  <a:pt x="5733" y="1562"/>
                  <a:pt x="5588" y="1504"/>
                </a:cubicBezTo>
                <a:cubicBezTo>
                  <a:pt x="5472" y="1459"/>
                  <a:pt x="5347" y="1430"/>
                  <a:pt x="5199" y="1410"/>
                </a:cubicBezTo>
                <a:cubicBezTo>
                  <a:pt x="5144" y="1404"/>
                  <a:pt x="5092" y="1401"/>
                  <a:pt x="5038" y="1401"/>
                </a:cubicBezTo>
                <a:cubicBezTo>
                  <a:pt x="4771" y="1401"/>
                  <a:pt x="4500" y="1485"/>
                  <a:pt x="4285" y="1633"/>
                </a:cubicBezTo>
                <a:cubicBezTo>
                  <a:pt x="4156" y="1722"/>
                  <a:pt x="4040" y="1841"/>
                  <a:pt x="3940" y="1980"/>
                </a:cubicBezTo>
                <a:lnTo>
                  <a:pt x="3946" y="1954"/>
                </a:lnTo>
                <a:lnTo>
                  <a:pt x="3946" y="1929"/>
                </a:lnTo>
                <a:cubicBezTo>
                  <a:pt x="3943" y="1620"/>
                  <a:pt x="3914" y="1346"/>
                  <a:pt x="3856" y="1095"/>
                </a:cubicBezTo>
                <a:cubicBezTo>
                  <a:pt x="3824" y="963"/>
                  <a:pt x="3783" y="834"/>
                  <a:pt x="3728" y="706"/>
                </a:cubicBezTo>
                <a:cubicBezTo>
                  <a:pt x="3679" y="590"/>
                  <a:pt x="3615" y="483"/>
                  <a:pt x="3532" y="378"/>
                </a:cubicBezTo>
                <a:cubicBezTo>
                  <a:pt x="3373" y="177"/>
                  <a:pt x="3138" y="45"/>
                  <a:pt x="2884" y="11"/>
                </a:cubicBezTo>
                <a:cubicBezTo>
                  <a:pt x="2820" y="4"/>
                  <a:pt x="2762" y="1"/>
                  <a:pt x="2710" y="1"/>
                </a:cubicBez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117687" tIns="117687" rIns="117687" bIns="117687" anchor="ctr" anchorCtr="0">
            <a:noAutofit/>
          </a:bodyPr>
          <a:lstStyle/>
          <a:p>
            <a:pPr marL="0" marR="0" lvl="0" indent="0" algn="l" defTabSz="1177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3" name="TextBox 952">
            <a:extLst>
              <a:ext uri="{FF2B5EF4-FFF2-40B4-BE49-F238E27FC236}">
                <a16:creationId xmlns:a16="http://schemas.microsoft.com/office/drawing/2014/main" id="{F5D53856-7255-48A3-8C6C-59C086E40503}"/>
              </a:ext>
            </a:extLst>
          </p:cNvPr>
          <p:cNvSpPr txBox="1"/>
          <p:nvPr/>
        </p:nvSpPr>
        <p:spPr>
          <a:xfrm>
            <a:off x="1992156" y="1445749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biết được hai đường thẳng vuông góc, hai đường thẳng song song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92" name="TextBox 991">
            <a:extLst>
              <a:ext uri="{FF2B5EF4-FFF2-40B4-BE49-F238E27FC236}">
                <a16:creationId xmlns:a16="http://schemas.microsoft.com/office/drawing/2014/main" id="{A28CB77A-D77F-44CB-A23B-4CCF00AD6872}"/>
              </a:ext>
            </a:extLst>
          </p:cNvPr>
          <p:cNvSpPr txBox="1"/>
          <p:nvPr/>
        </p:nvSpPr>
        <p:spPr>
          <a:xfrm>
            <a:off x="2002036" y="2469661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biết được một số loại hình đã học (hình bình hành hình, hình thoi)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993" name="Google Shape;605;p27">
            <a:extLst>
              <a:ext uri="{FF2B5EF4-FFF2-40B4-BE49-F238E27FC236}">
                <a16:creationId xmlns:a16="http://schemas.microsoft.com/office/drawing/2014/main" id="{A1D8BD86-FF34-41AF-8691-C21DDD9D6A6E}"/>
              </a:ext>
            </a:extLst>
          </p:cNvPr>
          <p:cNvGrpSpPr/>
          <p:nvPr/>
        </p:nvGrpSpPr>
        <p:grpSpPr>
          <a:xfrm rot="21254729" flipH="1">
            <a:off x="1298512" y="1393477"/>
            <a:ext cx="451339" cy="622269"/>
            <a:chOff x="10334852" y="2548724"/>
            <a:chExt cx="1076956" cy="1931726"/>
          </a:xfrm>
        </p:grpSpPr>
        <p:sp>
          <p:nvSpPr>
            <p:cNvPr id="994" name="Google Shape;606;p27">
              <a:extLst>
                <a:ext uri="{FF2B5EF4-FFF2-40B4-BE49-F238E27FC236}">
                  <a16:creationId xmlns:a16="http://schemas.microsoft.com/office/drawing/2014/main" id="{0563218B-127B-4308-8B85-BE80FD9C44AA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5" name="Google Shape;607;p27">
              <a:extLst>
                <a:ext uri="{FF2B5EF4-FFF2-40B4-BE49-F238E27FC236}">
                  <a16:creationId xmlns:a16="http://schemas.microsoft.com/office/drawing/2014/main" id="{A75E051B-F3FA-4D48-8E23-8200D0B17761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6" name="Google Shape;608;p27">
              <a:extLst>
                <a:ext uri="{FF2B5EF4-FFF2-40B4-BE49-F238E27FC236}">
                  <a16:creationId xmlns:a16="http://schemas.microsoft.com/office/drawing/2014/main" id="{AA2A1A4A-A3C8-4572-8899-A73B53FFDB41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7" name="Google Shape;609;p27">
              <a:extLst>
                <a:ext uri="{FF2B5EF4-FFF2-40B4-BE49-F238E27FC236}">
                  <a16:creationId xmlns:a16="http://schemas.microsoft.com/office/drawing/2014/main" id="{30761914-9184-4458-A23F-874AE307EDC4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8" name="Google Shape;610;p27">
              <a:extLst>
                <a:ext uri="{FF2B5EF4-FFF2-40B4-BE49-F238E27FC236}">
                  <a16:creationId xmlns:a16="http://schemas.microsoft.com/office/drawing/2014/main" id="{1B6A83EB-9FA2-43FE-A64F-42422D89ECB3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9" name="Google Shape;611;p27">
              <a:extLst>
                <a:ext uri="{FF2B5EF4-FFF2-40B4-BE49-F238E27FC236}">
                  <a16:creationId xmlns:a16="http://schemas.microsoft.com/office/drawing/2014/main" id="{540CB34F-5CDC-41A5-B26C-43C4E0386E66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0" name="Google Shape;612;p27">
              <a:extLst>
                <a:ext uri="{FF2B5EF4-FFF2-40B4-BE49-F238E27FC236}">
                  <a16:creationId xmlns:a16="http://schemas.microsoft.com/office/drawing/2014/main" id="{B63D0681-AD80-4F14-982F-9626F41BAA22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1" name="Google Shape;613;p27">
              <a:extLst>
                <a:ext uri="{FF2B5EF4-FFF2-40B4-BE49-F238E27FC236}">
                  <a16:creationId xmlns:a16="http://schemas.microsoft.com/office/drawing/2014/main" id="{79E2D530-2207-4EE3-A3CD-A08F9D0DDD2C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2" name="Google Shape;614;p27">
              <a:extLst>
                <a:ext uri="{FF2B5EF4-FFF2-40B4-BE49-F238E27FC236}">
                  <a16:creationId xmlns:a16="http://schemas.microsoft.com/office/drawing/2014/main" id="{5F30C05E-57F9-4CC3-877F-E2B471912843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3" name="Google Shape;615;p27">
              <a:extLst>
                <a:ext uri="{FF2B5EF4-FFF2-40B4-BE49-F238E27FC236}">
                  <a16:creationId xmlns:a16="http://schemas.microsoft.com/office/drawing/2014/main" id="{DDA9756B-057E-4E8F-9382-F2E59A699A71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4" name="Google Shape;616;p27">
              <a:extLst>
                <a:ext uri="{FF2B5EF4-FFF2-40B4-BE49-F238E27FC236}">
                  <a16:creationId xmlns:a16="http://schemas.microsoft.com/office/drawing/2014/main" id="{5AF7C284-43C1-4EB0-AAC6-B24D0EDB960B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5" name="Google Shape;617;p27">
              <a:extLst>
                <a:ext uri="{FF2B5EF4-FFF2-40B4-BE49-F238E27FC236}">
                  <a16:creationId xmlns:a16="http://schemas.microsoft.com/office/drawing/2014/main" id="{1385F005-E8F6-4C9F-B54B-175EE2D25D0B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6" name="Google Shape;618;p27">
              <a:extLst>
                <a:ext uri="{FF2B5EF4-FFF2-40B4-BE49-F238E27FC236}">
                  <a16:creationId xmlns:a16="http://schemas.microsoft.com/office/drawing/2014/main" id="{0271FDDD-EFC2-4843-B6AA-6687FEA47CFC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7" name="Google Shape;619;p27">
              <a:extLst>
                <a:ext uri="{FF2B5EF4-FFF2-40B4-BE49-F238E27FC236}">
                  <a16:creationId xmlns:a16="http://schemas.microsoft.com/office/drawing/2014/main" id="{03A7746B-BBA9-4D42-AF1D-B8A427424C0D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8" name="Google Shape;620;p27">
              <a:extLst>
                <a:ext uri="{FF2B5EF4-FFF2-40B4-BE49-F238E27FC236}">
                  <a16:creationId xmlns:a16="http://schemas.microsoft.com/office/drawing/2014/main" id="{3629E1BB-A66A-413B-8A1A-C7A7733B5438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9" name="Google Shape;621;p27">
              <a:extLst>
                <a:ext uri="{FF2B5EF4-FFF2-40B4-BE49-F238E27FC236}">
                  <a16:creationId xmlns:a16="http://schemas.microsoft.com/office/drawing/2014/main" id="{F3B9CCB8-0CE8-49D0-8CAC-8001407F645A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0" name="Google Shape;622;p27">
              <a:extLst>
                <a:ext uri="{FF2B5EF4-FFF2-40B4-BE49-F238E27FC236}">
                  <a16:creationId xmlns:a16="http://schemas.microsoft.com/office/drawing/2014/main" id="{F4BCF9EC-81BF-4433-8F4E-023A85656FFA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1" name="Google Shape;623;p27">
              <a:extLst>
                <a:ext uri="{FF2B5EF4-FFF2-40B4-BE49-F238E27FC236}">
                  <a16:creationId xmlns:a16="http://schemas.microsoft.com/office/drawing/2014/main" id="{3663727F-5DD3-492A-8298-2EA4CC6F40F8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2" name="Google Shape;624;p27">
              <a:extLst>
                <a:ext uri="{FF2B5EF4-FFF2-40B4-BE49-F238E27FC236}">
                  <a16:creationId xmlns:a16="http://schemas.microsoft.com/office/drawing/2014/main" id="{1FA6032C-FB25-44D1-9877-FCD2EEAD4B18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3" name="Google Shape;625;p27">
              <a:extLst>
                <a:ext uri="{FF2B5EF4-FFF2-40B4-BE49-F238E27FC236}">
                  <a16:creationId xmlns:a16="http://schemas.microsoft.com/office/drawing/2014/main" id="{5970AF62-B620-4368-8C16-E48B541AC37C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4" name="Google Shape;626;p27">
              <a:extLst>
                <a:ext uri="{FF2B5EF4-FFF2-40B4-BE49-F238E27FC236}">
                  <a16:creationId xmlns:a16="http://schemas.microsoft.com/office/drawing/2014/main" id="{8812B25D-0B94-4A25-A4A1-57019E7596CE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5" name="Google Shape;627;p27">
              <a:extLst>
                <a:ext uri="{FF2B5EF4-FFF2-40B4-BE49-F238E27FC236}">
                  <a16:creationId xmlns:a16="http://schemas.microsoft.com/office/drawing/2014/main" id="{C68C6A41-57F4-4CF3-A273-F809340A782F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6" name="Google Shape;628;p27">
              <a:extLst>
                <a:ext uri="{FF2B5EF4-FFF2-40B4-BE49-F238E27FC236}">
                  <a16:creationId xmlns:a16="http://schemas.microsoft.com/office/drawing/2014/main" id="{6A89B56B-1CAE-4C0F-8A1A-603EEB8F738B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7" name="Google Shape;629;p27">
              <a:extLst>
                <a:ext uri="{FF2B5EF4-FFF2-40B4-BE49-F238E27FC236}">
                  <a16:creationId xmlns:a16="http://schemas.microsoft.com/office/drawing/2014/main" id="{CD0A7C2B-F0D7-42B3-9882-2C5757682F04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8" name="Google Shape;630;p27">
              <a:extLst>
                <a:ext uri="{FF2B5EF4-FFF2-40B4-BE49-F238E27FC236}">
                  <a16:creationId xmlns:a16="http://schemas.microsoft.com/office/drawing/2014/main" id="{E846FBA3-0A2A-44EE-BA27-1935ADA204C4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9" name="Google Shape;631;p27">
              <a:extLst>
                <a:ext uri="{FF2B5EF4-FFF2-40B4-BE49-F238E27FC236}">
                  <a16:creationId xmlns:a16="http://schemas.microsoft.com/office/drawing/2014/main" id="{B5C8F527-0482-4A28-BEF5-72F4ABCDB682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0" name="Google Shape;632;p27">
              <a:extLst>
                <a:ext uri="{FF2B5EF4-FFF2-40B4-BE49-F238E27FC236}">
                  <a16:creationId xmlns:a16="http://schemas.microsoft.com/office/drawing/2014/main" id="{A8220484-A0E4-4860-A248-1AEFFBA022FE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1" name="Google Shape;633;p27">
              <a:extLst>
                <a:ext uri="{FF2B5EF4-FFF2-40B4-BE49-F238E27FC236}">
                  <a16:creationId xmlns:a16="http://schemas.microsoft.com/office/drawing/2014/main" id="{2599DCE8-3142-4BA1-AEC3-B01131136EF4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2" name="Google Shape;634;p27">
              <a:extLst>
                <a:ext uri="{FF2B5EF4-FFF2-40B4-BE49-F238E27FC236}">
                  <a16:creationId xmlns:a16="http://schemas.microsoft.com/office/drawing/2014/main" id="{128D9EA9-033D-4D98-92E1-35B844D07FCC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3" name="Google Shape;635;p27">
              <a:extLst>
                <a:ext uri="{FF2B5EF4-FFF2-40B4-BE49-F238E27FC236}">
                  <a16:creationId xmlns:a16="http://schemas.microsoft.com/office/drawing/2014/main" id="{2A1A96B1-4536-46F8-92E7-4F405039F543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4" name="Google Shape;636;p27">
              <a:extLst>
                <a:ext uri="{FF2B5EF4-FFF2-40B4-BE49-F238E27FC236}">
                  <a16:creationId xmlns:a16="http://schemas.microsoft.com/office/drawing/2014/main" id="{7A41E1AA-642C-40EB-8859-E48155A94A90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5" name="Google Shape;637;p27">
              <a:extLst>
                <a:ext uri="{FF2B5EF4-FFF2-40B4-BE49-F238E27FC236}">
                  <a16:creationId xmlns:a16="http://schemas.microsoft.com/office/drawing/2014/main" id="{795501EE-01DD-4D87-8731-82713BFB6AE8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6" name="Google Shape;638;p27">
              <a:extLst>
                <a:ext uri="{FF2B5EF4-FFF2-40B4-BE49-F238E27FC236}">
                  <a16:creationId xmlns:a16="http://schemas.microsoft.com/office/drawing/2014/main" id="{3AB5B736-2E57-46D8-9208-24389C57BE0A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7" name="Google Shape;639;p27">
              <a:extLst>
                <a:ext uri="{FF2B5EF4-FFF2-40B4-BE49-F238E27FC236}">
                  <a16:creationId xmlns:a16="http://schemas.microsoft.com/office/drawing/2014/main" id="{B4D36F23-5745-401A-AB5C-CE399A68A5C9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8" name="Google Shape;640;p27">
              <a:extLst>
                <a:ext uri="{FF2B5EF4-FFF2-40B4-BE49-F238E27FC236}">
                  <a16:creationId xmlns:a16="http://schemas.microsoft.com/office/drawing/2014/main" id="{941DAA48-6303-4D1F-BC04-B4909C5CBD16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9" name="Google Shape;641;p27">
              <a:extLst>
                <a:ext uri="{FF2B5EF4-FFF2-40B4-BE49-F238E27FC236}">
                  <a16:creationId xmlns:a16="http://schemas.microsoft.com/office/drawing/2014/main" id="{4FAE67B2-3AA5-43E5-844D-E53257EC7F1D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0" name="Google Shape;642;p27">
              <a:extLst>
                <a:ext uri="{FF2B5EF4-FFF2-40B4-BE49-F238E27FC236}">
                  <a16:creationId xmlns:a16="http://schemas.microsoft.com/office/drawing/2014/main" id="{219971E3-79BB-4042-B1B7-65F2D75E0F61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1" name="Google Shape;643;p27">
              <a:extLst>
                <a:ext uri="{FF2B5EF4-FFF2-40B4-BE49-F238E27FC236}">
                  <a16:creationId xmlns:a16="http://schemas.microsoft.com/office/drawing/2014/main" id="{756384D4-E445-4AFD-BBC6-D9153622C1CB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2" name="Google Shape;644;p27">
              <a:extLst>
                <a:ext uri="{FF2B5EF4-FFF2-40B4-BE49-F238E27FC236}">
                  <a16:creationId xmlns:a16="http://schemas.microsoft.com/office/drawing/2014/main" id="{3A3F5F81-847D-4AD7-9236-0E5B1EE3FA4F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3" name="Google Shape;645;p27">
              <a:extLst>
                <a:ext uri="{FF2B5EF4-FFF2-40B4-BE49-F238E27FC236}">
                  <a16:creationId xmlns:a16="http://schemas.microsoft.com/office/drawing/2014/main" id="{DBC08BA5-1E93-4E18-98C4-0AE7F1D9C97E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4" name="Google Shape;646;p27">
              <a:extLst>
                <a:ext uri="{FF2B5EF4-FFF2-40B4-BE49-F238E27FC236}">
                  <a16:creationId xmlns:a16="http://schemas.microsoft.com/office/drawing/2014/main" id="{73A3D53D-5859-4F93-AD4D-BFB468B6A62A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5" name="Google Shape;647;p27">
              <a:extLst>
                <a:ext uri="{FF2B5EF4-FFF2-40B4-BE49-F238E27FC236}">
                  <a16:creationId xmlns:a16="http://schemas.microsoft.com/office/drawing/2014/main" id="{A50C9D2A-0ABE-4F67-8192-4F6CA03BF00A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6" name="Google Shape;648;p27">
              <a:extLst>
                <a:ext uri="{FF2B5EF4-FFF2-40B4-BE49-F238E27FC236}">
                  <a16:creationId xmlns:a16="http://schemas.microsoft.com/office/drawing/2014/main" id="{F8E91FF9-AFE9-4F56-AA0B-8BA14BD8126A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7" name="Google Shape;649;p27">
              <a:extLst>
                <a:ext uri="{FF2B5EF4-FFF2-40B4-BE49-F238E27FC236}">
                  <a16:creationId xmlns:a16="http://schemas.microsoft.com/office/drawing/2014/main" id="{41F78AE9-4742-43E0-8F92-7C9549DC212A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8" name="Google Shape;650;p27">
              <a:extLst>
                <a:ext uri="{FF2B5EF4-FFF2-40B4-BE49-F238E27FC236}">
                  <a16:creationId xmlns:a16="http://schemas.microsoft.com/office/drawing/2014/main" id="{B5332B51-DC22-4704-8C14-CC5337AE8C71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9" name="Google Shape;651;p27">
              <a:extLst>
                <a:ext uri="{FF2B5EF4-FFF2-40B4-BE49-F238E27FC236}">
                  <a16:creationId xmlns:a16="http://schemas.microsoft.com/office/drawing/2014/main" id="{832ED717-87EC-4DF5-B7D3-B5FF600E6F8A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0" name="Google Shape;652;p27">
              <a:extLst>
                <a:ext uri="{FF2B5EF4-FFF2-40B4-BE49-F238E27FC236}">
                  <a16:creationId xmlns:a16="http://schemas.microsoft.com/office/drawing/2014/main" id="{3452CF39-DCA5-43DE-9638-1FEBE703B65D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1" name="Google Shape;653;p27">
              <a:extLst>
                <a:ext uri="{FF2B5EF4-FFF2-40B4-BE49-F238E27FC236}">
                  <a16:creationId xmlns:a16="http://schemas.microsoft.com/office/drawing/2014/main" id="{3FB1215E-FD9C-482A-A22D-8A4C97100740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2" name="Google Shape;654;p27">
              <a:extLst>
                <a:ext uri="{FF2B5EF4-FFF2-40B4-BE49-F238E27FC236}">
                  <a16:creationId xmlns:a16="http://schemas.microsoft.com/office/drawing/2014/main" id="{DEC185F9-2EA6-43EF-8930-65A08D2EBF53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3" name="Google Shape;655;p27">
              <a:extLst>
                <a:ext uri="{FF2B5EF4-FFF2-40B4-BE49-F238E27FC236}">
                  <a16:creationId xmlns:a16="http://schemas.microsoft.com/office/drawing/2014/main" id="{0367EB08-DFB3-4946-81B6-4DC01DCA3515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4" name="Google Shape;656;p27">
              <a:extLst>
                <a:ext uri="{FF2B5EF4-FFF2-40B4-BE49-F238E27FC236}">
                  <a16:creationId xmlns:a16="http://schemas.microsoft.com/office/drawing/2014/main" id="{F8134D1C-90E6-425D-AAFA-BCC4E3E06EE8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5" name="Google Shape;657;p27">
              <a:extLst>
                <a:ext uri="{FF2B5EF4-FFF2-40B4-BE49-F238E27FC236}">
                  <a16:creationId xmlns:a16="http://schemas.microsoft.com/office/drawing/2014/main" id="{4C285008-BF17-40E9-B4DD-B8AB420E4C93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6" name="Google Shape;658;p27">
              <a:extLst>
                <a:ext uri="{FF2B5EF4-FFF2-40B4-BE49-F238E27FC236}">
                  <a16:creationId xmlns:a16="http://schemas.microsoft.com/office/drawing/2014/main" id="{E099A7B8-1D2C-46FB-BECA-ECBF315D07B8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7" name="Google Shape;659;p27">
              <a:extLst>
                <a:ext uri="{FF2B5EF4-FFF2-40B4-BE49-F238E27FC236}">
                  <a16:creationId xmlns:a16="http://schemas.microsoft.com/office/drawing/2014/main" id="{08748FCF-4699-4EB7-B4CF-CF51023FC1B0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48" name="Google Shape;605;p27">
            <a:extLst>
              <a:ext uri="{FF2B5EF4-FFF2-40B4-BE49-F238E27FC236}">
                <a16:creationId xmlns:a16="http://schemas.microsoft.com/office/drawing/2014/main" id="{1B01CE7D-8F50-44EA-8637-447B8D98ADE5}"/>
              </a:ext>
            </a:extLst>
          </p:cNvPr>
          <p:cNvGrpSpPr/>
          <p:nvPr/>
        </p:nvGrpSpPr>
        <p:grpSpPr>
          <a:xfrm rot="21254729" flipH="1">
            <a:off x="1307523" y="2401456"/>
            <a:ext cx="451339" cy="622269"/>
            <a:chOff x="10334852" y="2548724"/>
            <a:chExt cx="1076956" cy="1931726"/>
          </a:xfrm>
        </p:grpSpPr>
        <p:sp>
          <p:nvSpPr>
            <p:cNvPr id="1049" name="Google Shape;606;p27">
              <a:extLst>
                <a:ext uri="{FF2B5EF4-FFF2-40B4-BE49-F238E27FC236}">
                  <a16:creationId xmlns:a16="http://schemas.microsoft.com/office/drawing/2014/main" id="{38DBDDA8-3617-404A-B69D-F4EDEC79EAD8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0" name="Google Shape;607;p27">
              <a:extLst>
                <a:ext uri="{FF2B5EF4-FFF2-40B4-BE49-F238E27FC236}">
                  <a16:creationId xmlns:a16="http://schemas.microsoft.com/office/drawing/2014/main" id="{63F00844-88F5-4197-9290-E6363276FC1A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1" name="Google Shape;608;p27">
              <a:extLst>
                <a:ext uri="{FF2B5EF4-FFF2-40B4-BE49-F238E27FC236}">
                  <a16:creationId xmlns:a16="http://schemas.microsoft.com/office/drawing/2014/main" id="{76AE118C-DEC5-4514-8A07-6B7FAEDCCC7F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2" name="Google Shape;609;p27">
              <a:extLst>
                <a:ext uri="{FF2B5EF4-FFF2-40B4-BE49-F238E27FC236}">
                  <a16:creationId xmlns:a16="http://schemas.microsoft.com/office/drawing/2014/main" id="{793B64A8-F67E-41BD-A5EB-074A33339197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3" name="Google Shape;610;p27">
              <a:extLst>
                <a:ext uri="{FF2B5EF4-FFF2-40B4-BE49-F238E27FC236}">
                  <a16:creationId xmlns:a16="http://schemas.microsoft.com/office/drawing/2014/main" id="{8D9FF5AF-B2F8-4B87-9AA4-15AC7BD4960F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4" name="Google Shape;611;p27">
              <a:extLst>
                <a:ext uri="{FF2B5EF4-FFF2-40B4-BE49-F238E27FC236}">
                  <a16:creationId xmlns:a16="http://schemas.microsoft.com/office/drawing/2014/main" id="{FE951A9A-29D8-4F2A-9FF8-826F5AECCB9D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5" name="Google Shape;612;p27">
              <a:extLst>
                <a:ext uri="{FF2B5EF4-FFF2-40B4-BE49-F238E27FC236}">
                  <a16:creationId xmlns:a16="http://schemas.microsoft.com/office/drawing/2014/main" id="{E1ED9CED-FC55-48B7-9C00-D51E3D841250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6" name="Google Shape;613;p27">
              <a:extLst>
                <a:ext uri="{FF2B5EF4-FFF2-40B4-BE49-F238E27FC236}">
                  <a16:creationId xmlns:a16="http://schemas.microsoft.com/office/drawing/2014/main" id="{58C45AB3-A76A-4820-BE1D-87E535A11597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7" name="Google Shape;614;p27">
              <a:extLst>
                <a:ext uri="{FF2B5EF4-FFF2-40B4-BE49-F238E27FC236}">
                  <a16:creationId xmlns:a16="http://schemas.microsoft.com/office/drawing/2014/main" id="{266F15EB-3E35-425D-86B5-EA88EB66E886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8" name="Google Shape;615;p27">
              <a:extLst>
                <a:ext uri="{FF2B5EF4-FFF2-40B4-BE49-F238E27FC236}">
                  <a16:creationId xmlns:a16="http://schemas.microsoft.com/office/drawing/2014/main" id="{18F60346-7DCC-47F8-BE5A-15AF84D00986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9" name="Google Shape;616;p27">
              <a:extLst>
                <a:ext uri="{FF2B5EF4-FFF2-40B4-BE49-F238E27FC236}">
                  <a16:creationId xmlns:a16="http://schemas.microsoft.com/office/drawing/2014/main" id="{21341347-6422-4412-9A2C-6D31D206692B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0" name="Google Shape;617;p27">
              <a:extLst>
                <a:ext uri="{FF2B5EF4-FFF2-40B4-BE49-F238E27FC236}">
                  <a16:creationId xmlns:a16="http://schemas.microsoft.com/office/drawing/2014/main" id="{AE5B22FF-2D69-420D-AF54-A49542ADC5F2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1" name="Google Shape;618;p27">
              <a:extLst>
                <a:ext uri="{FF2B5EF4-FFF2-40B4-BE49-F238E27FC236}">
                  <a16:creationId xmlns:a16="http://schemas.microsoft.com/office/drawing/2014/main" id="{46410C87-C6F0-46B6-980E-DDB1584AB893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2" name="Google Shape;619;p27">
              <a:extLst>
                <a:ext uri="{FF2B5EF4-FFF2-40B4-BE49-F238E27FC236}">
                  <a16:creationId xmlns:a16="http://schemas.microsoft.com/office/drawing/2014/main" id="{A933EF07-9C2B-4069-A402-C87D0AE44AA0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3" name="Google Shape;620;p27">
              <a:extLst>
                <a:ext uri="{FF2B5EF4-FFF2-40B4-BE49-F238E27FC236}">
                  <a16:creationId xmlns:a16="http://schemas.microsoft.com/office/drawing/2014/main" id="{E3ABA0E2-24E6-4FD8-B50C-276D0DA7091E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4" name="Google Shape;621;p27">
              <a:extLst>
                <a:ext uri="{FF2B5EF4-FFF2-40B4-BE49-F238E27FC236}">
                  <a16:creationId xmlns:a16="http://schemas.microsoft.com/office/drawing/2014/main" id="{775BF98F-4B77-4198-B033-E2883A3DB1C9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5" name="Google Shape;622;p27">
              <a:extLst>
                <a:ext uri="{FF2B5EF4-FFF2-40B4-BE49-F238E27FC236}">
                  <a16:creationId xmlns:a16="http://schemas.microsoft.com/office/drawing/2014/main" id="{69399161-778C-4188-8A29-6F924D6F5819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6" name="Google Shape;623;p27">
              <a:extLst>
                <a:ext uri="{FF2B5EF4-FFF2-40B4-BE49-F238E27FC236}">
                  <a16:creationId xmlns:a16="http://schemas.microsoft.com/office/drawing/2014/main" id="{19EC2C77-C8EE-4693-9BFC-3038A38A71B9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7" name="Google Shape;624;p27">
              <a:extLst>
                <a:ext uri="{FF2B5EF4-FFF2-40B4-BE49-F238E27FC236}">
                  <a16:creationId xmlns:a16="http://schemas.microsoft.com/office/drawing/2014/main" id="{6F2C627A-8A55-47D8-8E6D-B4C2BC6F1C66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8" name="Google Shape;625;p27">
              <a:extLst>
                <a:ext uri="{FF2B5EF4-FFF2-40B4-BE49-F238E27FC236}">
                  <a16:creationId xmlns:a16="http://schemas.microsoft.com/office/drawing/2014/main" id="{C79045A2-DF08-4878-AB3E-1014FD1DE896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9" name="Google Shape;626;p27">
              <a:extLst>
                <a:ext uri="{FF2B5EF4-FFF2-40B4-BE49-F238E27FC236}">
                  <a16:creationId xmlns:a16="http://schemas.microsoft.com/office/drawing/2014/main" id="{92105A0C-923A-4D30-BA39-D4BCC6253729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0" name="Google Shape;627;p27">
              <a:extLst>
                <a:ext uri="{FF2B5EF4-FFF2-40B4-BE49-F238E27FC236}">
                  <a16:creationId xmlns:a16="http://schemas.microsoft.com/office/drawing/2014/main" id="{E37C2CF3-57F1-4E9E-87DA-BFED3D2F5C17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1" name="Google Shape;628;p27">
              <a:extLst>
                <a:ext uri="{FF2B5EF4-FFF2-40B4-BE49-F238E27FC236}">
                  <a16:creationId xmlns:a16="http://schemas.microsoft.com/office/drawing/2014/main" id="{17645883-2F64-4A4F-94BF-D8A9F6094D14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2" name="Google Shape;629;p27">
              <a:extLst>
                <a:ext uri="{FF2B5EF4-FFF2-40B4-BE49-F238E27FC236}">
                  <a16:creationId xmlns:a16="http://schemas.microsoft.com/office/drawing/2014/main" id="{E62F6F53-B732-4AB5-8358-B5CAAAF9D542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3" name="Google Shape;630;p27">
              <a:extLst>
                <a:ext uri="{FF2B5EF4-FFF2-40B4-BE49-F238E27FC236}">
                  <a16:creationId xmlns:a16="http://schemas.microsoft.com/office/drawing/2014/main" id="{2DBF1C5D-900C-4BF3-87D1-EBFD351F776A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4" name="Google Shape;631;p27">
              <a:extLst>
                <a:ext uri="{FF2B5EF4-FFF2-40B4-BE49-F238E27FC236}">
                  <a16:creationId xmlns:a16="http://schemas.microsoft.com/office/drawing/2014/main" id="{CADCDF85-13FB-4E00-8B42-E6FF89460047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5" name="Google Shape;632;p27">
              <a:extLst>
                <a:ext uri="{FF2B5EF4-FFF2-40B4-BE49-F238E27FC236}">
                  <a16:creationId xmlns:a16="http://schemas.microsoft.com/office/drawing/2014/main" id="{DD375A88-A369-4FEF-9414-FE2733F51608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6" name="Google Shape;633;p27">
              <a:extLst>
                <a:ext uri="{FF2B5EF4-FFF2-40B4-BE49-F238E27FC236}">
                  <a16:creationId xmlns:a16="http://schemas.microsoft.com/office/drawing/2014/main" id="{95341702-F203-4ECC-8CBB-3E857CB8BC7A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7" name="Google Shape;634;p27">
              <a:extLst>
                <a:ext uri="{FF2B5EF4-FFF2-40B4-BE49-F238E27FC236}">
                  <a16:creationId xmlns:a16="http://schemas.microsoft.com/office/drawing/2014/main" id="{DC8CC308-837F-47C9-8ECE-13DBE876594B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8" name="Google Shape;635;p27">
              <a:extLst>
                <a:ext uri="{FF2B5EF4-FFF2-40B4-BE49-F238E27FC236}">
                  <a16:creationId xmlns:a16="http://schemas.microsoft.com/office/drawing/2014/main" id="{6F0815CF-B7BB-41E9-8889-D5C366B7832F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9" name="Google Shape;636;p27">
              <a:extLst>
                <a:ext uri="{FF2B5EF4-FFF2-40B4-BE49-F238E27FC236}">
                  <a16:creationId xmlns:a16="http://schemas.microsoft.com/office/drawing/2014/main" id="{32DF1BF2-BD37-4A04-8388-34670A0C89D8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0" name="Google Shape;637;p27">
              <a:extLst>
                <a:ext uri="{FF2B5EF4-FFF2-40B4-BE49-F238E27FC236}">
                  <a16:creationId xmlns:a16="http://schemas.microsoft.com/office/drawing/2014/main" id="{69F1C25E-B1C0-4565-AAE2-AD43AED10717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1" name="Google Shape;638;p27">
              <a:extLst>
                <a:ext uri="{FF2B5EF4-FFF2-40B4-BE49-F238E27FC236}">
                  <a16:creationId xmlns:a16="http://schemas.microsoft.com/office/drawing/2014/main" id="{AF39D98D-0FFB-4751-B6AE-1A3582E9D00F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2" name="Google Shape;639;p27">
              <a:extLst>
                <a:ext uri="{FF2B5EF4-FFF2-40B4-BE49-F238E27FC236}">
                  <a16:creationId xmlns:a16="http://schemas.microsoft.com/office/drawing/2014/main" id="{5D635DAA-943F-4D6E-B3BB-16FB928A749A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3" name="Google Shape;640;p27">
              <a:extLst>
                <a:ext uri="{FF2B5EF4-FFF2-40B4-BE49-F238E27FC236}">
                  <a16:creationId xmlns:a16="http://schemas.microsoft.com/office/drawing/2014/main" id="{C62607F4-9D3E-4E08-B1C2-A06B4BF30415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4" name="Google Shape;641;p27">
              <a:extLst>
                <a:ext uri="{FF2B5EF4-FFF2-40B4-BE49-F238E27FC236}">
                  <a16:creationId xmlns:a16="http://schemas.microsoft.com/office/drawing/2014/main" id="{59D6C270-6A38-41DD-8607-A77522A61772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5" name="Google Shape;642;p27">
              <a:extLst>
                <a:ext uri="{FF2B5EF4-FFF2-40B4-BE49-F238E27FC236}">
                  <a16:creationId xmlns:a16="http://schemas.microsoft.com/office/drawing/2014/main" id="{9FB9C1C4-F90B-4296-8C87-D1D7747A2A87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6" name="Google Shape;643;p27">
              <a:extLst>
                <a:ext uri="{FF2B5EF4-FFF2-40B4-BE49-F238E27FC236}">
                  <a16:creationId xmlns:a16="http://schemas.microsoft.com/office/drawing/2014/main" id="{B8A0D35E-A63F-4533-B952-4654BABA28B7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7" name="Google Shape;644;p27">
              <a:extLst>
                <a:ext uri="{FF2B5EF4-FFF2-40B4-BE49-F238E27FC236}">
                  <a16:creationId xmlns:a16="http://schemas.microsoft.com/office/drawing/2014/main" id="{D9F1E31E-6ABE-4F5D-B1B6-D69871C32F75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8" name="Google Shape;645;p27">
              <a:extLst>
                <a:ext uri="{FF2B5EF4-FFF2-40B4-BE49-F238E27FC236}">
                  <a16:creationId xmlns:a16="http://schemas.microsoft.com/office/drawing/2014/main" id="{4A36F1D7-6966-4B60-B6C7-E6981F065165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9" name="Google Shape;646;p27">
              <a:extLst>
                <a:ext uri="{FF2B5EF4-FFF2-40B4-BE49-F238E27FC236}">
                  <a16:creationId xmlns:a16="http://schemas.microsoft.com/office/drawing/2014/main" id="{C381B76A-099D-4FCC-811C-517CD0E8E030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0" name="Google Shape;647;p27">
              <a:extLst>
                <a:ext uri="{FF2B5EF4-FFF2-40B4-BE49-F238E27FC236}">
                  <a16:creationId xmlns:a16="http://schemas.microsoft.com/office/drawing/2014/main" id="{95F5DD56-F170-4280-A41A-39318772BF9F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1" name="Google Shape;648;p27">
              <a:extLst>
                <a:ext uri="{FF2B5EF4-FFF2-40B4-BE49-F238E27FC236}">
                  <a16:creationId xmlns:a16="http://schemas.microsoft.com/office/drawing/2014/main" id="{4DF41349-D9C4-4731-99A8-CC1AA0A3853B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2" name="Google Shape;649;p27">
              <a:extLst>
                <a:ext uri="{FF2B5EF4-FFF2-40B4-BE49-F238E27FC236}">
                  <a16:creationId xmlns:a16="http://schemas.microsoft.com/office/drawing/2014/main" id="{CB262FA1-4B13-48AE-B560-570FB8BA69ED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3" name="Google Shape;650;p27">
              <a:extLst>
                <a:ext uri="{FF2B5EF4-FFF2-40B4-BE49-F238E27FC236}">
                  <a16:creationId xmlns:a16="http://schemas.microsoft.com/office/drawing/2014/main" id="{811D8256-4F00-413C-AFB8-F7EEFCC19019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4" name="Google Shape;651;p27">
              <a:extLst>
                <a:ext uri="{FF2B5EF4-FFF2-40B4-BE49-F238E27FC236}">
                  <a16:creationId xmlns:a16="http://schemas.microsoft.com/office/drawing/2014/main" id="{A8E34852-D6A5-416A-B6D6-8303AF6421BA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5" name="Google Shape;652;p27">
              <a:extLst>
                <a:ext uri="{FF2B5EF4-FFF2-40B4-BE49-F238E27FC236}">
                  <a16:creationId xmlns:a16="http://schemas.microsoft.com/office/drawing/2014/main" id="{E8791D8D-A502-4F64-8EBB-FE1CD29D3F80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6" name="Google Shape;653;p27">
              <a:extLst>
                <a:ext uri="{FF2B5EF4-FFF2-40B4-BE49-F238E27FC236}">
                  <a16:creationId xmlns:a16="http://schemas.microsoft.com/office/drawing/2014/main" id="{C44DCA64-771F-4A51-AB4A-E4BD7054F176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7" name="Google Shape;654;p27">
              <a:extLst>
                <a:ext uri="{FF2B5EF4-FFF2-40B4-BE49-F238E27FC236}">
                  <a16:creationId xmlns:a16="http://schemas.microsoft.com/office/drawing/2014/main" id="{7E6B9357-8F68-47B3-BEEE-3BDA4EA55186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8" name="Google Shape;655;p27">
              <a:extLst>
                <a:ext uri="{FF2B5EF4-FFF2-40B4-BE49-F238E27FC236}">
                  <a16:creationId xmlns:a16="http://schemas.microsoft.com/office/drawing/2014/main" id="{3DC305A9-E69A-4C10-9774-102A213B4FC4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9" name="Google Shape;656;p27">
              <a:extLst>
                <a:ext uri="{FF2B5EF4-FFF2-40B4-BE49-F238E27FC236}">
                  <a16:creationId xmlns:a16="http://schemas.microsoft.com/office/drawing/2014/main" id="{14920402-4C23-48C1-9660-EBE2D4BE31AD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0" name="Google Shape;657;p27">
              <a:extLst>
                <a:ext uri="{FF2B5EF4-FFF2-40B4-BE49-F238E27FC236}">
                  <a16:creationId xmlns:a16="http://schemas.microsoft.com/office/drawing/2014/main" id="{C82A0516-C425-4E9C-9AB0-1550EBAD841E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1" name="Google Shape;658;p27">
              <a:extLst>
                <a:ext uri="{FF2B5EF4-FFF2-40B4-BE49-F238E27FC236}">
                  <a16:creationId xmlns:a16="http://schemas.microsoft.com/office/drawing/2014/main" id="{15379C98-0B7B-4603-B3D0-10525A626867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2" name="Google Shape;659;p27">
              <a:extLst>
                <a:ext uri="{FF2B5EF4-FFF2-40B4-BE49-F238E27FC236}">
                  <a16:creationId xmlns:a16="http://schemas.microsoft.com/office/drawing/2014/main" id="{CD5D7FDE-95C6-4B25-83A2-B7F4B669D310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9FD3A83-289A-550D-7F1B-FF32737C0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125" y="364191"/>
            <a:ext cx="3511600" cy="10242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D2216C-115C-95A1-9FDC-30DC5C53D7B7}"/>
              </a:ext>
            </a:extLst>
          </p:cNvPr>
          <p:cNvSpPr txBox="1"/>
          <p:nvPr/>
        </p:nvSpPr>
        <p:spPr>
          <a:xfrm>
            <a:off x="1992511" y="3469786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Thực hiện được việc vẽ đường thẳng vuông góc, đường thẳng song song bằng thước và eke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" name="Google Shape;605;p27">
            <a:extLst>
              <a:ext uri="{FF2B5EF4-FFF2-40B4-BE49-F238E27FC236}">
                <a16:creationId xmlns:a16="http://schemas.microsoft.com/office/drawing/2014/main" id="{5220DB3D-0D03-11F6-48C7-C282D47D2960}"/>
              </a:ext>
            </a:extLst>
          </p:cNvPr>
          <p:cNvGrpSpPr/>
          <p:nvPr/>
        </p:nvGrpSpPr>
        <p:grpSpPr>
          <a:xfrm rot="21254729" flipH="1">
            <a:off x="1297998" y="3401581"/>
            <a:ext cx="451339" cy="622269"/>
            <a:chOff x="10334852" y="2548724"/>
            <a:chExt cx="1076956" cy="1931726"/>
          </a:xfrm>
        </p:grpSpPr>
        <p:sp>
          <p:nvSpPr>
            <p:cNvPr id="6" name="Google Shape;606;p27">
              <a:extLst>
                <a:ext uri="{FF2B5EF4-FFF2-40B4-BE49-F238E27FC236}">
                  <a16:creationId xmlns:a16="http://schemas.microsoft.com/office/drawing/2014/main" id="{09085CEF-6D36-3DCF-F383-B51CAD9BF7C2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607;p27">
              <a:extLst>
                <a:ext uri="{FF2B5EF4-FFF2-40B4-BE49-F238E27FC236}">
                  <a16:creationId xmlns:a16="http://schemas.microsoft.com/office/drawing/2014/main" id="{DBA9E29D-27E6-2A69-D7C5-1A8AFB35E977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608;p27">
              <a:extLst>
                <a:ext uri="{FF2B5EF4-FFF2-40B4-BE49-F238E27FC236}">
                  <a16:creationId xmlns:a16="http://schemas.microsoft.com/office/drawing/2014/main" id="{6980762D-C342-EDF1-472A-FC9AB8349AB6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609;p27">
              <a:extLst>
                <a:ext uri="{FF2B5EF4-FFF2-40B4-BE49-F238E27FC236}">
                  <a16:creationId xmlns:a16="http://schemas.microsoft.com/office/drawing/2014/main" id="{3E1D37CF-6024-B0EA-82D0-C16CC925DDC7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610;p27">
              <a:extLst>
                <a:ext uri="{FF2B5EF4-FFF2-40B4-BE49-F238E27FC236}">
                  <a16:creationId xmlns:a16="http://schemas.microsoft.com/office/drawing/2014/main" id="{F41B656D-47A3-737B-3C53-39D2F4C34F76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611;p27">
              <a:extLst>
                <a:ext uri="{FF2B5EF4-FFF2-40B4-BE49-F238E27FC236}">
                  <a16:creationId xmlns:a16="http://schemas.microsoft.com/office/drawing/2014/main" id="{9D64AAF0-170F-D10C-737E-784EB418180C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612;p27">
              <a:extLst>
                <a:ext uri="{FF2B5EF4-FFF2-40B4-BE49-F238E27FC236}">
                  <a16:creationId xmlns:a16="http://schemas.microsoft.com/office/drawing/2014/main" id="{EB894E25-7475-897E-33F0-9546F27BE56B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613;p27">
              <a:extLst>
                <a:ext uri="{FF2B5EF4-FFF2-40B4-BE49-F238E27FC236}">
                  <a16:creationId xmlns:a16="http://schemas.microsoft.com/office/drawing/2014/main" id="{FE2FFAEB-426B-CF11-7F03-77223E36CC2B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614;p27">
              <a:extLst>
                <a:ext uri="{FF2B5EF4-FFF2-40B4-BE49-F238E27FC236}">
                  <a16:creationId xmlns:a16="http://schemas.microsoft.com/office/drawing/2014/main" id="{7FCB9861-6745-ADB9-F09B-6AB108D9D61F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615;p27">
              <a:extLst>
                <a:ext uri="{FF2B5EF4-FFF2-40B4-BE49-F238E27FC236}">
                  <a16:creationId xmlns:a16="http://schemas.microsoft.com/office/drawing/2014/main" id="{A10BBDBE-5910-02BE-3A5C-EE9EA2A66F07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616;p27">
              <a:extLst>
                <a:ext uri="{FF2B5EF4-FFF2-40B4-BE49-F238E27FC236}">
                  <a16:creationId xmlns:a16="http://schemas.microsoft.com/office/drawing/2014/main" id="{3BCD27B7-82D2-7273-2DC2-D246EF6C148F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617;p27">
              <a:extLst>
                <a:ext uri="{FF2B5EF4-FFF2-40B4-BE49-F238E27FC236}">
                  <a16:creationId xmlns:a16="http://schemas.microsoft.com/office/drawing/2014/main" id="{18494E66-7E24-6D88-8472-D9A9784FF038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618;p27">
              <a:extLst>
                <a:ext uri="{FF2B5EF4-FFF2-40B4-BE49-F238E27FC236}">
                  <a16:creationId xmlns:a16="http://schemas.microsoft.com/office/drawing/2014/main" id="{8058AC04-17A3-520A-0C67-DC7EF7B53992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619;p27">
              <a:extLst>
                <a:ext uri="{FF2B5EF4-FFF2-40B4-BE49-F238E27FC236}">
                  <a16:creationId xmlns:a16="http://schemas.microsoft.com/office/drawing/2014/main" id="{B274E788-3823-8512-EE7D-05E70A0D3427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620;p27">
              <a:extLst>
                <a:ext uri="{FF2B5EF4-FFF2-40B4-BE49-F238E27FC236}">
                  <a16:creationId xmlns:a16="http://schemas.microsoft.com/office/drawing/2014/main" id="{85415F52-CD22-2B9E-73D5-D4F7E674F724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621;p27">
              <a:extLst>
                <a:ext uri="{FF2B5EF4-FFF2-40B4-BE49-F238E27FC236}">
                  <a16:creationId xmlns:a16="http://schemas.microsoft.com/office/drawing/2014/main" id="{4D76CD89-81E7-7C66-DA2F-CA716C06279A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622;p27">
              <a:extLst>
                <a:ext uri="{FF2B5EF4-FFF2-40B4-BE49-F238E27FC236}">
                  <a16:creationId xmlns:a16="http://schemas.microsoft.com/office/drawing/2014/main" id="{118F9E46-4416-4549-2EFA-3A1253137629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623;p27">
              <a:extLst>
                <a:ext uri="{FF2B5EF4-FFF2-40B4-BE49-F238E27FC236}">
                  <a16:creationId xmlns:a16="http://schemas.microsoft.com/office/drawing/2014/main" id="{A9D3796F-9F42-337B-ABD4-561DE4BA19BF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624;p27">
              <a:extLst>
                <a:ext uri="{FF2B5EF4-FFF2-40B4-BE49-F238E27FC236}">
                  <a16:creationId xmlns:a16="http://schemas.microsoft.com/office/drawing/2014/main" id="{BEC9B85C-C902-43AB-AE39-D8EC6E3BFDAE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625;p27">
              <a:extLst>
                <a:ext uri="{FF2B5EF4-FFF2-40B4-BE49-F238E27FC236}">
                  <a16:creationId xmlns:a16="http://schemas.microsoft.com/office/drawing/2014/main" id="{906E9887-DFFE-9C65-336C-88ED488352D8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626;p27">
              <a:extLst>
                <a:ext uri="{FF2B5EF4-FFF2-40B4-BE49-F238E27FC236}">
                  <a16:creationId xmlns:a16="http://schemas.microsoft.com/office/drawing/2014/main" id="{318C3C6B-8B27-3BF0-8EE6-5F1C0CA57696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627;p27">
              <a:extLst>
                <a:ext uri="{FF2B5EF4-FFF2-40B4-BE49-F238E27FC236}">
                  <a16:creationId xmlns:a16="http://schemas.microsoft.com/office/drawing/2014/main" id="{5E4B1F58-7441-B834-D60B-FBC9529D5813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628;p27">
              <a:extLst>
                <a:ext uri="{FF2B5EF4-FFF2-40B4-BE49-F238E27FC236}">
                  <a16:creationId xmlns:a16="http://schemas.microsoft.com/office/drawing/2014/main" id="{3F6B80CB-581D-D771-08C4-D72546B5DC45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629;p27">
              <a:extLst>
                <a:ext uri="{FF2B5EF4-FFF2-40B4-BE49-F238E27FC236}">
                  <a16:creationId xmlns:a16="http://schemas.microsoft.com/office/drawing/2014/main" id="{27090FE3-B190-E641-D472-4E2996976E61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630;p27">
              <a:extLst>
                <a:ext uri="{FF2B5EF4-FFF2-40B4-BE49-F238E27FC236}">
                  <a16:creationId xmlns:a16="http://schemas.microsoft.com/office/drawing/2014/main" id="{3D556FE9-B95A-3A11-F4FF-0CC7EDECA888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631;p27">
              <a:extLst>
                <a:ext uri="{FF2B5EF4-FFF2-40B4-BE49-F238E27FC236}">
                  <a16:creationId xmlns:a16="http://schemas.microsoft.com/office/drawing/2014/main" id="{60919521-C29A-CB67-E625-F5107C9B179F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632;p27">
              <a:extLst>
                <a:ext uri="{FF2B5EF4-FFF2-40B4-BE49-F238E27FC236}">
                  <a16:creationId xmlns:a16="http://schemas.microsoft.com/office/drawing/2014/main" id="{4D09E4C3-C6C1-802F-78DA-AA6556DCB989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633;p27">
              <a:extLst>
                <a:ext uri="{FF2B5EF4-FFF2-40B4-BE49-F238E27FC236}">
                  <a16:creationId xmlns:a16="http://schemas.microsoft.com/office/drawing/2014/main" id="{07CA2707-39E8-5E1E-82BE-F4122624BBC1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0" name="Google Shape;634;p27">
              <a:extLst>
                <a:ext uri="{FF2B5EF4-FFF2-40B4-BE49-F238E27FC236}">
                  <a16:creationId xmlns:a16="http://schemas.microsoft.com/office/drawing/2014/main" id="{C915ACD1-5D79-04B1-179D-B090B27C36F5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1" name="Google Shape;635;p27">
              <a:extLst>
                <a:ext uri="{FF2B5EF4-FFF2-40B4-BE49-F238E27FC236}">
                  <a16:creationId xmlns:a16="http://schemas.microsoft.com/office/drawing/2014/main" id="{8F216976-269E-BAD3-787F-647FCFF01AE9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2" name="Google Shape;636;p27">
              <a:extLst>
                <a:ext uri="{FF2B5EF4-FFF2-40B4-BE49-F238E27FC236}">
                  <a16:creationId xmlns:a16="http://schemas.microsoft.com/office/drawing/2014/main" id="{D9549770-AB68-E3A2-CA8D-0A8CA6DEA513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3" name="Google Shape;637;p27">
              <a:extLst>
                <a:ext uri="{FF2B5EF4-FFF2-40B4-BE49-F238E27FC236}">
                  <a16:creationId xmlns:a16="http://schemas.microsoft.com/office/drawing/2014/main" id="{79E87CC9-BBA6-AF0D-3E21-E1AD9F21FEFA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4" name="Google Shape;638;p27">
              <a:extLst>
                <a:ext uri="{FF2B5EF4-FFF2-40B4-BE49-F238E27FC236}">
                  <a16:creationId xmlns:a16="http://schemas.microsoft.com/office/drawing/2014/main" id="{004548BC-A673-8C69-9F32-84402AEC9A99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5" name="Google Shape;639;p27">
              <a:extLst>
                <a:ext uri="{FF2B5EF4-FFF2-40B4-BE49-F238E27FC236}">
                  <a16:creationId xmlns:a16="http://schemas.microsoft.com/office/drawing/2014/main" id="{30B89573-13FB-2E2B-4C26-1412122BD9F3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6" name="Google Shape;640;p27">
              <a:extLst>
                <a:ext uri="{FF2B5EF4-FFF2-40B4-BE49-F238E27FC236}">
                  <a16:creationId xmlns:a16="http://schemas.microsoft.com/office/drawing/2014/main" id="{C6A7B51A-115D-6370-289A-5B6DA8066DFE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7" name="Google Shape;641;p27">
              <a:extLst>
                <a:ext uri="{FF2B5EF4-FFF2-40B4-BE49-F238E27FC236}">
                  <a16:creationId xmlns:a16="http://schemas.microsoft.com/office/drawing/2014/main" id="{28242575-7A6A-65D3-C668-F870AF7AFED7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8" name="Google Shape;642;p27">
              <a:extLst>
                <a:ext uri="{FF2B5EF4-FFF2-40B4-BE49-F238E27FC236}">
                  <a16:creationId xmlns:a16="http://schemas.microsoft.com/office/drawing/2014/main" id="{A504CAB9-16AC-8FB9-7A10-FEA120AFB645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9" name="Google Shape;643;p27">
              <a:extLst>
                <a:ext uri="{FF2B5EF4-FFF2-40B4-BE49-F238E27FC236}">
                  <a16:creationId xmlns:a16="http://schemas.microsoft.com/office/drawing/2014/main" id="{C5A8BE56-B28D-5CCE-0D91-567C861F2E9A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0" name="Google Shape;644;p27">
              <a:extLst>
                <a:ext uri="{FF2B5EF4-FFF2-40B4-BE49-F238E27FC236}">
                  <a16:creationId xmlns:a16="http://schemas.microsoft.com/office/drawing/2014/main" id="{D3302674-A2E7-7611-CD3C-9766A86C8E58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1" name="Google Shape;645;p27">
              <a:extLst>
                <a:ext uri="{FF2B5EF4-FFF2-40B4-BE49-F238E27FC236}">
                  <a16:creationId xmlns:a16="http://schemas.microsoft.com/office/drawing/2014/main" id="{8D8CB885-AFC0-26C6-C42C-BB4704DEBD88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2" name="Google Shape;646;p27">
              <a:extLst>
                <a:ext uri="{FF2B5EF4-FFF2-40B4-BE49-F238E27FC236}">
                  <a16:creationId xmlns:a16="http://schemas.microsoft.com/office/drawing/2014/main" id="{96E4D789-2D2E-70B1-E2DD-5EECA408E142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3" name="Google Shape;647;p27">
              <a:extLst>
                <a:ext uri="{FF2B5EF4-FFF2-40B4-BE49-F238E27FC236}">
                  <a16:creationId xmlns:a16="http://schemas.microsoft.com/office/drawing/2014/main" id="{905230FD-D7A0-F9E7-B415-7D15A6DAF34E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4" name="Google Shape;648;p27">
              <a:extLst>
                <a:ext uri="{FF2B5EF4-FFF2-40B4-BE49-F238E27FC236}">
                  <a16:creationId xmlns:a16="http://schemas.microsoft.com/office/drawing/2014/main" id="{21D85EDB-C153-2CD7-01A7-2FF04C26A185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5" name="Google Shape;649;p27">
              <a:extLst>
                <a:ext uri="{FF2B5EF4-FFF2-40B4-BE49-F238E27FC236}">
                  <a16:creationId xmlns:a16="http://schemas.microsoft.com/office/drawing/2014/main" id="{4374F800-986E-499F-4AC6-F3D03EFCA935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6" name="Google Shape;650;p27">
              <a:extLst>
                <a:ext uri="{FF2B5EF4-FFF2-40B4-BE49-F238E27FC236}">
                  <a16:creationId xmlns:a16="http://schemas.microsoft.com/office/drawing/2014/main" id="{0BE9D6D0-55A4-F549-1FAB-F174F3CE25DF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7" name="Google Shape;651;p27">
              <a:extLst>
                <a:ext uri="{FF2B5EF4-FFF2-40B4-BE49-F238E27FC236}">
                  <a16:creationId xmlns:a16="http://schemas.microsoft.com/office/drawing/2014/main" id="{DB89FC08-52DD-7AFC-1302-070911EA7C29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8" name="Google Shape;652;p27">
              <a:extLst>
                <a:ext uri="{FF2B5EF4-FFF2-40B4-BE49-F238E27FC236}">
                  <a16:creationId xmlns:a16="http://schemas.microsoft.com/office/drawing/2014/main" id="{C4E842D1-EE28-3942-2BB7-FBD4E68D1DEB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9" name="Google Shape;653;p27">
              <a:extLst>
                <a:ext uri="{FF2B5EF4-FFF2-40B4-BE49-F238E27FC236}">
                  <a16:creationId xmlns:a16="http://schemas.microsoft.com/office/drawing/2014/main" id="{D755534D-FAAE-9F50-026C-0D89C70FF3E6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0" name="Google Shape;654;p27">
              <a:extLst>
                <a:ext uri="{FF2B5EF4-FFF2-40B4-BE49-F238E27FC236}">
                  <a16:creationId xmlns:a16="http://schemas.microsoft.com/office/drawing/2014/main" id="{86B2C781-C02A-0F74-5A1C-82165152A39F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1" name="Google Shape;655;p27">
              <a:extLst>
                <a:ext uri="{FF2B5EF4-FFF2-40B4-BE49-F238E27FC236}">
                  <a16:creationId xmlns:a16="http://schemas.microsoft.com/office/drawing/2014/main" id="{3AEE2975-8A6F-A162-3D54-6EA6CB16DAC8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2" name="Google Shape;656;p27">
              <a:extLst>
                <a:ext uri="{FF2B5EF4-FFF2-40B4-BE49-F238E27FC236}">
                  <a16:creationId xmlns:a16="http://schemas.microsoft.com/office/drawing/2014/main" id="{7B434F84-4364-08CF-8788-C9A044F17B13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4" name="Google Shape;657;p27">
              <a:extLst>
                <a:ext uri="{FF2B5EF4-FFF2-40B4-BE49-F238E27FC236}">
                  <a16:creationId xmlns:a16="http://schemas.microsoft.com/office/drawing/2014/main" id="{A11C44E8-49E4-B7CE-CAD8-7A2CB51C87B7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5" name="Google Shape;658;p27">
              <a:extLst>
                <a:ext uri="{FF2B5EF4-FFF2-40B4-BE49-F238E27FC236}">
                  <a16:creationId xmlns:a16="http://schemas.microsoft.com/office/drawing/2014/main" id="{FE845CE6-FA32-A15E-3B41-ADEC8EBF9146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6" name="Google Shape;659;p27">
              <a:extLst>
                <a:ext uri="{FF2B5EF4-FFF2-40B4-BE49-F238E27FC236}">
                  <a16:creationId xmlns:a16="http://schemas.microsoft.com/office/drawing/2014/main" id="{CA04C6E8-A4FB-C1A9-981A-FE12FB637DBB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57" name="TextBox 956">
            <a:extLst>
              <a:ext uri="{FF2B5EF4-FFF2-40B4-BE49-F238E27FC236}">
                <a16:creationId xmlns:a16="http://schemas.microsoft.com/office/drawing/2014/main" id="{C357AD5E-8BA7-B28E-57A7-7801801EAA62}"/>
              </a:ext>
            </a:extLst>
          </p:cNvPr>
          <p:cNvSpPr txBox="1"/>
          <p:nvPr/>
        </p:nvSpPr>
        <p:spPr>
          <a:xfrm>
            <a:off x="1992511" y="4412761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Thực hiện được việc đo, vẽ, lắp ghép tạo lập một số hình phẳng đã học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958" name="Google Shape;605;p27">
            <a:extLst>
              <a:ext uri="{FF2B5EF4-FFF2-40B4-BE49-F238E27FC236}">
                <a16:creationId xmlns:a16="http://schemas.microsoft.com/office/drawing/2014/main" id="{8274342F-8BD0-74FB-6D67-28FF43A35112}"/>
              </a:ext>
            </a:extLst>
          </p:cNvPr>
          <p:cNvGrpSpPr/>
          <p:nvPr/>
        </p:nvGrpSpPr>
        <p:grpSpPr>
          <a:xfrm rot="21254729" flipH="1">
            <a:off x="1297998" y="4344556"/>
            <a:ext cx="451339" cy="622269"/>
            <a:chOff x="10334852" y="2548724"/>
            <a:chExt cx="1076956" cy="1931726"/>
          </a:xfrm>
        </p:grpSpPr>
        <p:sp>
          <p:nvSpPr>
            <p:cNvPr id="959" name="Google Shape;606;p27">
              <a:extLst>
                <a:ext uri="{FF2B5EF4-FFF2-40B4-BE49-F238E27FC236}">
                  <a16:creationId xmlns:a16="http://schemas.microsoft.com/office/drawing/2014/main" id="{F4A1F9BC-143E-68C1-7272-056F70242337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607;p27">
              <a:extLst>
                <a:ext uri="{FF2B5EF4-FFF2-40B4-BE49-F238E27FC236}">
                  <a16:creationId xmlns:a16="http://schemas.microsoft.com/office/drawing/2014/main" id="{F3DC0CF6-15F8-B41F-5839-71BF30C8E4C0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608;p27">
              <a:extLst>
                <a:ext uri="{FF2B5EF4-FFF2-40B4-BE49-F238E27FC236}">
                  <a16:creationId xmlns:a16="http://schemas.microsoft.com/office/drawing/2014/main" id="{2ABCE7FF-B394-41A4-507B-E85DFA6C7104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609;p27">
              <a:extLst>
                <a:ext uri="{FF2B5EF4-FFF2-40B4-BE49-F238E27FC236}">
                  <a16:creationId xmlns:a16="http://schemas.microsoft.com/office/drawing/2014/main" id="{D8C5DFB3-0358-8D80-96BF-F230B34EEE21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610;p27">
              <a:extLst>
                <a:ext uri="{FF2B5EF4-FFF2-40B4-BE49-F238E27FC236}">
                  <a16:creationId xmlns:a16="http://schemas.microsoft.com/office/drawing/2014/main" id="{107EBB23-3945-9AB0-07F7-C4EF3C041D1D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611;p27">
              <a:extLst>
                <a:ext uri="{FF2B5EF4-FFF2-40B4-BE49-F238E27FC236}">
                  <a16:creationId xmlns:a16="http://schemas.microsoft.com/office/drawing/2014/main" id="{3A7B0F29-4971-DDC8-8AE9-DCED37840E6B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612;p27">
              <a:extLst>
                <a:ext uri="{FF2B5EF4-FFF2-40B4-BE49-F238E27FC236}">
                  <a16:creationId xmlns:a16="http://schemas.microsoft.com/office/drawing/2014/main" id="{5F704918-E11A-63DC-9323-27B3DBC9CE67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613;p27">
              <a:extLst>
                <a:ext uri="{FF2B5EF4-FFF2-40B4-BE49-F238E27FC236}">
                  <a16:creationId xmlns:a16="http://schemas.microsoft.com/office/drawing/2014/main" id="{25ADFBD7-53A8-8352-19B2-1EFCAD85125A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614;p27">
              <a:extLst>
                <a:ext uri="{FF2B5EF4-FFF2-40B4-BE49-F238E27FC236}">
                  <a16:creationId xmlns:a16="http://schemas.microsoft.com/office/drawing/2014/main" id="{14DBF70A-81C3-D4FE-F59A-576F6EE86FFC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615;p27">
              <a:extLst>
                <a:ext uri="{FF2B5EF4-FFF2-40B4-BE49-F238E27FC236}">
                  <a16:creationId xmlns:a16="http://schemas.microsoft.com/office/drawing/2014/main" id="{8AF56BAF-759D-2D60-5E76-4C8C55857070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616;p27">
              <a:extLst>
                <a:ext uri="{FF2B5EF4-FFF2-40B4-BE49-F238E27FC236}">
                  <a16:creationId xmlns:a16="http://schemas.microsoft.com/office/drawing/2014/main" id="{E0F48C40-EF8E-4DD6-5A80-928B360E6B34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617;p27">
              <a:extLst>
                <a:ext uri="{FF2B5EF4-FFF2-40B4-BE49-F238E27FC236}">
                  <a16:creationId xmlns:a16="http://schemas.microsoft.com/office/drawing/2014/main" id="{97153D61-3B1F-EBA5-13A9-BDB43B8DB646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618;p27">
              <a:extLst>
                <a:ext uri="{FF2B5EF4-FFF2-40B4-BE49-F238E27FC236}">
                  <a16:creationId xmlns:a16="http://schemas.microsoft.com/office/drawing/2014/main" id="{D1CDFFE1-ABAA-0EB5-CD53-71C6A0D0A5B4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619;p27">
              <a:extLst>
                <a:ext uri="{FF2B5EF4-FFF2-40B4-BE49-F238E27FC236}">
                  <a16:creationId xmlns:a16="http://schemas.microsoft.com/office/drawing/2014/main" id="{B3B186A4-90F9-6EC8-3F5A-5BE30A82BB3E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620;p27">
              <a:extLst>
                <a:ext uri="{FF2B5EF4-FFF2-40B4-BE49-F238E27FC236}">
                  <a16:creationId xmlns:a16="http://schemas.microsoft.com/office/drawing/2014/main" id="{B050AA53-F1C4-212E-3023-CDC0309C35FA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621;p27">
              <a:extLst>
                <a:ext uri="{FF2B5EF4-FFF2-40B4-BE49-F238E27FC236}">
                  <a16:creationId xmlns:a16="http://schemas.microsoft.com/office/drawing/2014/main" id="{7E1880EC-165B-5E41-031F-02E2765F5F99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622;p27">
              <a:extLst>
                <a:ext uri="{FF2B5EF4-FFF2-40B4-BE49-F238E27FC236}">
                  <a16:creationId xmlns:a16="http://schemas.microsoft.com/office/drawing/2014/main" id="{6EEA30CA-8025-61A2-3D7D-00EE49F46D23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623;p27">
              <a:extLst>
                <a:ext uri="{FF2B5EF4-FFF2-40B4-BE49-F238E27FC236}">
                  <a16:creationId xmlns:a16="http://schemas.microsoft.com/office/drawing/2014/main" id="{E5CF53C5-07FD-0DC7-A386-370D938067BF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624;p27">
              <a:extLst>
                <a:ext uri="{FF2B5EF4-FFF2-40B4-BE49-F238E27FC236}">
                  <a16:creationId xmlns:a16="http://schemas.microsoft.com/office/drawing/2014/main" id="{97ECDB65-7181-A155-EC77-2887A7FAD96E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625;p27">
              <a:extLst>
                <a:ext uri="{FF2B5EF4-FFF2-40B4-BE49-F238E27FC236}">
                  <a16:creationId xmlns:a16="http://schemas.microsoft.com/office/drawing/2014/main" id="{DE4018B1-26BD-7C51-16DF-EF158529D21E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626;p27">
              <a:extLst>
                <a:ext uri="{FF2B5EF4-FFF2-40B4-BE49-F238E27FC236}">
                  <a16:creationId xmlns:a16="http://schemas.microsoft.com/office/drawing/2014/main" id="{416FACB5-C9BB-3D3A-86FF-FBC3ECFB3B13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627;p27">
              <a:extLst>
                <a:ext uri="{FF2B5EF4-FFF2-40B4-BE49-F238E27FC236}">
                  <a16:creationId xmlns:a16="http://schemas.microsoft.com/office/drawing/2014/main" id="{82E42671-7691-5111-14F3-587823111706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628;p27">
              <a:extLst>
                <a:ext uri="{FF2B5EF4-FFF2-40B4-BE49-F238E27FC236}">
                  <a16:creationId xmlns:a16="http://schemas.microsoft.com/office/drawing/2014/main" id="{2F860A88-CC56-0BC2-04CF-DF9F2708549E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629;p27">
              <a:extLst>
                <a:ext uri="{FF2B5EF4-FFF2-40B4-BE49-F238E27FC236}">
                  <a16:creationId xmlns:a16="http://schemas.microsoft.com/office/drawing/2014/main" id="{4511BBE5-FCF9-2461-EE73-8490E19CA99A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630;p27">
              <a:extLst>
                <a:ext uri="{FF2B5EF4-FFF2-40B4-BE49-F238E27FC236}">
                  <a16:creationId xmlns:a16="http://schemas.microsoft.com/office/drawing/2014/main" id="{A162D050-9A26-1A5F-A6C3-B99C4AC1D7A3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631;p27">
              <a:extLst>
                <a:ext uri="{FF2B5EF4-FFF2-40B4-BE49-F238E27FC236}">
                  <a16:creationId xmlns:a16="http://schemas.microsoft.com/office/drawing/2014/main" id="{2724CCA7-7F07-93D4-F2E6-02DB1454EB67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632;p27">
              <a:extLst>
                <a:ext uri="{FF2B5EF4-FFF2-40B4-BE49-F238E27FC236}">
                  <a16:creationId xmlns:a16="http://schemas.microsoft.com/office/drawing/2014/main" id="{95824EEF-F682-CB5A-6DC4-ED3056FBE0A3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633;p27">
              <a:extLst>
                <a:ext uri="{FF2B5EF4-FFF2-40B4-BE49-F238E27FC236}">
                  <a16:creationId xmlns:a16="http://schemas.microsoft.com/office/drawing/2014/main" id="{6EF72929-E1CD-B2D3-9FAD-3C5484335A0C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634;p27">
              <a:extLst>
                <a:ext uri="{FF2B5EF4-FFF2-40B4-BE49-F238E27FC236}">
                  <a16:creationId xmlns:a16="http://schemas.microsoft.com/office/drawing/2014/main" id="{0B1AF2E8-5F3B-D11F-9898-84DBCC4AC492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635;p27">
              <a:extLst>
                <a:ext uri="{FF2B5EF4-FFF2-40B4-BE49-F238E27FC236}">
                  <a16:creationId xmlns:a16="http://schemas.microsoft.com/office/drawing/2014/main" id="{1115A71B-761C-1E80-0511-6FF78E515CFC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636;p27">
              <a:extLst>
                <a:ext uri="{FF2B5EF4-FFF2-40B4-BE49-F238E27FC236}">
                  <a16:creationId xmlns:a16="http://schemas.microsoft.com/office/drawing/2014/main" id="{99BA2853-30F7-56AF-5613-B264012D119D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637;p27">
              <a:extLst>
                <a:ext uri="{FF2B5EF4-FFF2-40B4-BE49-F238E27FC236}">
                  <a16:creationId xmlns:a16="http://schemas.microsoft.com/office/drawing/2014/main" id="{0926B61D-6599-6BCD-0C78-F98E991C575D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638;p27">
              <a:extLst>
                <a:ext uri="{FF2B5EF4-FFF2-40B4-BE49-F238E27FC236}">
                  <a16:creationId xmlns:a16="http://schemas.microsoft.com/office/drawing/2014/main" id="{8FC7904E-B8AD-8E09-89D8-21EB472C5ECA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639;p27">
              <a:extLst>
                <a:ext uri="{FF2B5EF4-FFF2-40B4-BE49-F238E27FC236}">
                  <a16:creationId xmlns:a16="http://schemas.microsoft.com/office/drawing/2014/main" id="{1E25A164-7768-E6C9-33AF-A74BE9D64596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640;p27">
              <a:extLst>
                <a:ext uri="{FF2B5EF4-FFF2-40B4-BE49-F238E27FC236}">
                  <a16:creationId xmlns:a16="http://schemas.microsoft.com/office/drawing/2014/main" id="{BD5D8D92-7246-8C01-7913-DD1E51D29FF4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641;p27">
              <a:extLst>
                <a:ext uri="{FF2B5EF4-FFF2-40B4-BE49-F238E27FC236}">
                  <a16:creationId xmlns:a16="http://schemas.microsoft.com/office/drawing/2014/main" id="{F2008D9E-D666-8256-127E-A0527C556B13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642;p27">
              <a:extLst>
                <a:ext uri="{FF2B5EF4-FFF2-40B4-BE49-F238E27FC236}">
                  <a16:creationId xmlns:a16="http://schemas.microsoft.com/office/drawing/2014/main" id="{B26AD78D-EA55-DE8A-CAF7-811ACD177B7E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643;p27">
              <a:extLst>
                <a:ext uri="{FF2B5EF4-FFF2-40B4-BE49-F238E27FC236}">
                  <a16:creationId xmlns:a16="http://schemas.microsoft.com/office/drawing/2014/main" id="{1BA0AB61-A204-B17A-3E0D-8A384DA0BC76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644;p27">
              <a:extLst>
                <a:ext uri="{FF2B5EF4-FFF2-40B4-BE49-F238E27FC236}">
                  <a16:creationId xmlns:a16="http://schemas.microsoft.com/office/drawing/2014/main" id="{D3416F56-84C2-D3DC-9EA9-295FBE56865D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645;p27">
              <a:extLst>
                <a:ext uri="{FF2B5EF4-FFF2-40B4-BE49-F238E27FC236}">
                  <a16:creationId xmlns:a16="http://schemas.microsoft.com/office/drawing/2014/main" id="{54994696-DB67-96E7-2BB6-DFBEC416BA41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646;p27">
              <a:extLst>
                <a:ext uri="{FF2B5EF4-FFF2-40B4-BE49-F238E27FC236}">
                  <a16:creationId xmlns:a16="http://schemas.microsoft.com/office/drawing/2014/main" id="{94CB877A-CCBA-2EA9-4F8A-2221A455875F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647;p27">
              <a:extLst>
                <a:ext uri="{FF2B5EF4-FFF2-40B4-BE49-F238E27FC236}">
                  <a16:creationId xmlns:a16="http://schemas.microsoft.com/office/drawing/2014/main" id="{135DC79B-9974-A318-F356-01180A34545F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648;p27">
              <a:extLst>
                <a:ext uri="{FF2B5EF4-FFF2-40B4-BE49-F238E27FC236}">
                  <a16:creationId xmlns:a16="http://schemas.microsoft.com/office/drawing/2014/main" id="{1149E173-A37B-63B4-F5FC-78F0B1CF14E0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649;p27">
              <a:extLst>
                <a:ext uri="{FF2B5EF4-FFF2-40B4-BE49-F238E27FC236}">
                  <a16:creationId xmlns:a16="http://schemas.microsoft.com/office/drawing/2014/main" id="{4A89C435-7022-8F5C-5876-3E548B06BE0B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650;p27">
              <a:extLst>
                <a:ext uri="{FF2B5EF4-FFF2-40B4-BE49-F238E27FC236}">
                  <a16:creationId xmlns:a16="http://schemas.microsoft.com/office/drawing/2014/main" id="{1A026C2B-4C51-316B-E5B0-E9E5D774CFF1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651;p27">
              <a:extLst>
                <a:ext uri="{FF2B5EF4-FFF2-40B4-BE49-F238E27FC236}">
                  <a16:creationId xmlns:a16="http://schemas.microsoft.com/office/drawing/2014/main" id="{0FD81389-4959-8988-A033-74899D3736D8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652;p27">
              <a:extLst>
                <a:ext uri="{FF2B5EF4-FFF2-40B4-BE49-F238E27FC236}">
                  <a16:creationId xmlns:a16="http://schemas.microsoft.com/office/drawing/2014/main" id="{8ADA1758-9672-9105-E7BF-ECD6B464D5A4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653;p27">
              <a:extLst>
                <a:ext uri="{FF2B5EF4-FFF2-40B4-BE49-F238E27FC236}">
                  <a16:creationId xmlns:a16="http://schemas.microsoft.com/office/drawing/2014/main" id="{79EB8A95-97C2-1CE3-FD7D-45CFB9D5F755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654;p27">
              <a:extLst>
                <a:ext uri="{FF2B5EF4-FFF2-40B4-BE49-F238E27FC236}">
                  <a16:creationId xmlns:a16="http://schemas.microsoft.com/office/drawing/2014/main" id="{FA4B21CD-2225-708B-E27F-BC82869E785E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" name="Google Shape;655;p27">
              <a:extLst>
                <a:ext uri="{FF2B5EF4-FFF2-40B4-BE49-F238E27FC236}">
                  <a16:creationId xmlns:a16="http://schemas.microsoft.com/office/drawing/2014/main" id="{6A3DC456-E421-212F-C520-5AD3A0E31F29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" name="Google Shape;656;p27">
              <a:extLst>
                <a:ext uri="{FF2B5EF4-FFF2-40B4-BE49-F238E27FC236}">
                  <a16:creationId xmlns:a16="http://schemas.microsoft.com/office/drawing/2014/main" id="{1607AE5A-C065-2759-0802-938469B826F6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657;p27">
              <a:extLst>
                <a:ext uri="{FF2B5EF4-FFF2-40B4-BE49-F238E27FC236}">
                  <a16:creationId xmlns:a16="http://schemas.microsoft.com/office/drawing/2014/main" id="{CA53E48E-A019-A830-8CD1-83B256452260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658;p27">
              <a:extLst>
                <a:ext uri="{FF2B5EF4-FFF2-40B4-BE49-F238E27FC236}">
                  <a16:creationId xmlns:a16="http://schemas.microsoft.com/office/drawing/2014/main" id="{F69AB717-B438-CB9E-AE2B-206D1A61D5ED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659;p27">
              <a:extLst>
                <a:ext uri="{FF2B5EF4-FFF2-40B4-BE49-F238E27FC236}">
                  <a16:creationId xmlns:a16="http://schemas.microsoft.com/office/drawing/2014/main" id="{67C23444-FC90-59B3-8A29-76823CFCDD71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437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E4253EF-59F6-5639-5107-6547A99CD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685" y="2145681"/>
            <a:ext cx="8376630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479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635131-0B08-2316-C452-0446A6B951CF}"/>
              </a:ext>
            </a:extLst>
          </p:cNvPr>
          <p:cNvSpPr txBox="1"/>
          <p:nvPr/>
        </p:nvSpPr>
        <p:spPr>
          <a:xfrm>
            <a:off x="95249" y="133350"/>
            <a:ext cx="5153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4A01B4-7B19-48A6-B38E-57C837001919}"/>
              </a:ext>
            </a:extLst>
          </p:cNvPr>
          <p:cNvSpPr txBox="1"/>
          <p:nvPr/>
        </p:nvSpPr>
        <p:spPr>
          <a:xfrm>
            <a:off x="5446644" y="149087"/>
            <a:ext cx="6987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BD670D-8DEC-F442-9B06-AAB20CF62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617" y="966373"/>
            <a:ext cx="7180607" cy="1919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F6D18A-879D-0A15-EFBE-B5BCE0A90107}"/>
              </a:ext>
            </a:extLst>
          </p:cNvPr>
          <p:cNvSpPr txBox="1"/>
          <p:nvPr/>
        </p:nvSpPr>
        <p:spPr>
          <a:xfrm>
            <a:off x="556592" y="2941982"/>
            <a:ext cx="11270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Biết Việt dán hình bình hành sau khi dán hình vuông và trước khi dán hình tam giác. Hỏi hình nào dưới đây là sản phẩm của Việt?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9FEC76-EF18-7D75-A2DD-5FC6D4065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062" y="3891790"/>
            <a:ext cx="4819650" cy="2771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7834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ACC95C-1403-6A6C-BD29-BEF43109A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12" y="2663065"/>
            <a:ext cx="4819650" cy="2771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9ED0F98-7BE9-3C53-0004-EB5E8D8F7B89}"/>
              </a:ext>
            </a:extLst>
          </p:cNvPr>
          <p:cNvSpPr/>
          <p:nvPr/>
        </p:nvSpPr>
        <p:spPr>
          <a:xfrm>
            <a:off x="1219201" y="352028"/>
            <a:ext cx="10639424" cy="1932315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Việc dán hình bình hành sau khi dán hình vuông và trước khi dán hình tam giác có nghĩa là 3 hình đó được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dán theo thứ tự từ trước đến sau là: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vuông, hình bình hành, hình tam giác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. Hình dán trước sẽ là hình ở bên dưới trong hình vẽ.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E43F25B1-E97F-E9CC-BF2A-5745E096AB1C}"/>
              </a:ext>
            </a:extLst>
          </p:cNvPr>
          <p:cNvSpPr/>
          <p:nvPr/>
        </p:nvSpPr>
        <p:spPr>
          <a:xfrm>
            <a:off x="5575852" y="2780904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A loại bị hình bình hành được dán trước khi dán hình vuông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red x on a black background&#10;&#10;Description automatically generated">
            <a:extLst>
              <a:ext uri="{FF2B5EF4-FFF2-40B4-BE49-F238E27FC236}">
                <a16:creationId xmlns:a16="http://schemas.microsoft.com/office/drawing/2014/main" id="{530B8A4C-5B5C-F679-BAE7-CBC4A04331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17" y="2524601"/>
            <a:ext cx="461839" cy="470392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C4734366-8B4C-AEF8-9DE0-300E4C1F5334}"/>
              </a:ext>
            </a:extLst>
          </p:cNvPr>
          <p:cNvSpPr/>
          <p:nvPr/>
        </p:nvSpPr>
        <p:spPr>
          <a:xfrm>
            <a:off x="5625547" y="4182321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B loại vì hình 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dán trước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dán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red x on a black background&#10;&#10;Description automatically generated">
            <a:extLst>
              <a:ext uri="{FF2B5EF4-FFF2-40B4-BE49-F238E27FC236}">
                <a16:creationId xmlns:a16="http://schemas.microsoft.com/office/drawing/2014/main" id="{96B94DE8-4DD6-CE63-BC01-D4F93DABC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117" y="2594175"/>
            <a:ext cx="461839" cy="470392"/>
          </a:xfrm>
          <a:prstGeom prst="rect">
            <a:avLst/>
          </a:prstGeom>
        </p:spPr>
      </p:pic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52BC1B1B-148C-924B-AAA8-E88265F900AA}"/>
              </a:ext>
            </a:extLst>
          </p:cNvPr>
          <p:cNvSpPr/>
          <p:nvPr/>
        </p:nvSpPr>
        <p:spPr>
          <a:xfrm>
            <a:off x="5555974" y="5524104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C loại v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hình bình hành được dán sau khi dán hình tam giác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A red x on a black background&#10;&#10;Description automatically generated">
            <a:extLst>
              <a:ext uri="{FF2B5EF4-FFF2-40B4-BE49-F238E27FC236}">
                <a16:creationId xmlns:a16="http://schemas.microsoft.com/office/drawing/2014/main" id="{A0333779-776F-2218-977A-6CA35A902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004" y="4045288"/>
            <a:ext cx="461839" cy="470392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7E5E622B-FC74-2EAB-2E85-A637326ABDEB}"/>
              </a:ext>
            </a:extLst>
          </p:cNvPr>
          <p:cNvSpPr/>
          <p:nvPr/>
        </p:nvSpPr>
        <p:spPr>
          <a:xfrm>
            <a:off x="3140765" y="4949686"/>
            <a:ext cx="397565" cy="4174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185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6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5FBF27C1-A1CC-4A81-B065-18194B010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50754" y="-490541"/>
            <a:ext cx="3531577" cy="3240221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00B9A66A-D0B5-4235-BB5D-5DE6CEF29B5F}"/>
              </a:ext>
            </a:extLst>
          </p:cNvPr>
          <p:cNvSpPr/>
          <p:nvPr/>
        </p:nvSpPr>
        <p:spPr>
          <a:xfrm>
            <a:off x="3067050" y="132953"/>
            <a:ext cx="6296025" cy="933847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Quan sát hình sau, hãy chỉ ra: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B7F1327-7F74-44A5-8083-3B48D1819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802176">
            <a:off x="-726776" y="5619284"/>
            <a:ext cx="1849577" cy="18495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9FEC19-FA60-9CAB-FB46-16371B895515}"/>
              </a:ext>
            </a:extLst>
          </p:cNvPr>
          <p:cNvSpPr txBox="1"/>
          <p:nvPr/>
        </p:nvSpPr>
        <p:spPr>
          <a:xfrm>
            <a:off x="2638425" y="3905250"/>
            <a:ext cx="7410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Hai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77B473-2EFA-587A-E792-57D4275CAB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1337" y="1319212"/>
            <a:ext cx="5535243" cy="251936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D23BBE-CA4F-E740-5259-D5B8DB8BF6C6}"/>
              </a:ext>
            </a:extLst>
          </p:cNvPr>
          <p:cNvCxnSpPr>
            <a:cxnSpLocks/>
          </p:cNvCxnSpPr>
          <p:nvPr/>
        </p:nvCxnSpPr>
        <p:spPr>
          <a:xfrm flipH="1">
            <a:off x="6210300" y="2247900"/>
            <a:ext cx="685800" cy="361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EBA750-B910-ED43-0568-BFBE1384DC46}"/>
              </a:ext>
            </a:extLst>
          </p:cNvPr>
          <p:cNvCxnSpPr>
            <a:cxnSpLocks/>
          </p:cNvCxnSpPr>
          <p:nvPr/>
        </p:nvCxnSpPr>
        <p:spPr>
          <a:xfrm flipH="1">
            <a:off x="7296150" y="2238375"/>
            <a:ext cx="714375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C3937E1-6CF8-AA16-CA0E-7D220348994E}"/>
              </a:ext>
            </a:extLst>
          </p:cNvPr>
          <p:cNvSpPr txBox="1"/>
          <p:nvPr/>
        </p:nvSpPr>
        <p:spPr>
          <a:xfrm>
            <a:off x="4781550" y="4410075"/>
            <a:ext cx="331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EG // HK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424011-E766-6F6F-9C63-DBA7678AC303}"/>
              </a:ext>
            </a:extLst>
          </p:cNvPr>
          <p:cNvSpPr txBox="1"/>
          <p:nvPr/>
        </p:nvSpPr>
        <p:spPr>
          <a:xfrm>
            <a:off x="2743199" y="5029200"/>
            <a:ext cx="7800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Hai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4F81A20-BCB7-741B-8ADB-A0079D4CEE8B}"/>
              </a:ext>
            </a:extLst>
          </p:cNvPr>
          <p:cNvCxnSpPr>
            <a:cxnSpLocks/>
          </p:cNvCxnSpPr>
          <p:nvPr/>
        </p:nvCxnSpPr>
        <p:spPr>
          <a:xfrm>
            <a:off x="3619500" y="1857375"/>
            <a:ext cx="723900" cy="14763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B7C9D0D-52C4-DB9D-439D-B4D31E6B05C7}"/>
              </a:ext>
            </a:extLst>
          </p:cNvPr>
          <p:cNvCxnSpPr>
            <a:cxnSpLocks/>
          </p:cNvCxnSpPr>
          <p:nvPr/>
        </p:nvCxnSpPr>
        <p:spPr>
          <a:xfrm flipH="1">
            <a:off x="4314825" y="2952750"/>
            <a:ext cx="771525" cy="3810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75287D3-92D7-61D1-4254-6D3766CDBCB6}"/>
              </a:ext>
            </a:extLst>
          </p:cNvPr>
          <p:cNvSpPr txBox="1"/>
          <p:nvPr/>
        </p:nvSpPr>
        <p:spPr>
          <a:xfrm>
            <a:off x="2219325" y="5638800"/>
            <a:ext cx="869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n-NO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đoạn thẳng AB và BC vuông góc với nhau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3115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18" grpId="0"/>
      <p:bldP spid="19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Vẽ đường thẳng AB và điểm H không nằm trên đường thẳng AB (theo mẫu)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875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Vẽ đường thẳng CD đi qua điểm H và vuông góc với đường thẳng AB.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168D0A-6F49-AEC8-1909-BDACCA09228F}"/>
              </a:ext>
            </a:extLst>
          </p:cNvPr>
          <p:cNvCxnSpPr>
            <a:cxnSpLocks/>
          </p:cNvCxnSpPr>
          <p:nvPr/>
        </p:nvCxnSpPr>
        <p:spPr>
          <a:xfrm>
            <a:off x="5581650" y="2343150"/>
            <a:ext cx="0" cy="207645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C01E5F1-99AE-7873-5DFB-AF6BF20791FD}"/>
              </a:ext>
            </a:extLst>
          </p:cNvPr>
          <p:cNvSpPr/>
          <p:nvPr/>
        </p:nvSpPr>
        <p:spPr>
          <a:xfrm>
            <a:off x="5553075" y="24955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9334788-58E6-AF62-730E-7AEC246E5A63}"/>
              </a:ext>
            </a:extLst>
          </p:cNvPr>
          <p:cNvSpPr/>
          <p:nvPr/>
        </p:nvSpPr>
        <p:spPr>
          <a:xfrm>
            <a:off x="5543550" y="422910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7BA69C-8AF7-D4BC-2CCD-BF2533C2E623}"/>
              </a:ext>
            </a:extLst>
          </p:cNvPr>
          <p:cNvSpPr txBox="1"/>
          <p:nvPr/>
        </p:nvSpPr>
        <p:spPr>
          <a:xfrm>
            <a:off x="5610225" y="2305050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C4E0A4-E44E-C734-16FC-E08DFFDA7152}"/>
              </a:ext>
            </a:extLst>
          </p:cNvPr>
          <p:cNvSpPr txBox="1"/>
          <p:nvPr/>
        </p:nvSpPr>
        <p:spPr>
          <a:xfrm>
            <a:off x="5553075" y="39719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1187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8" grpId="0" animBg="1"/>
      <p:bldP spid="19" grpId="0" animBg="1"/>
      <p:bldP spid="27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Vẽ đường thẳng EG đi qua điểm H và song song với đường thẳng AB.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168D0A-6F49-AEC8-1909-BDACCA09228F}"/>
              </a:ext>
            </a:extLst>
          </p:cNvPr>
          <p:cNvCxnSpPr>
            <a:cxnSpLocks/>
          </p:cNvCxnSpPr>
          <p:nvPr/>
        </p:nvCxnSpPr>
        <p:spPr>
          <a:xfrm>
            <a:off x="5581650" y="2343150"/>
            <a:ext cx="0" cy="207645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C01E5F1-99AE-7873-5DFB-AF6BF20791FD}"/>
              </a:ext>
            </a:extLst>
          </p:cNvPr>
          <p:cNvSpPr/>
          <p:nvPr/>
        </p:nvSpPr>
        <p:spPr>
          <a:xfrm>
            <a:off x="5553075" y="24955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9334788-58E6-AF62-730E-7AEC246E5A63}"/>
              </a:ext>
            </a:extLst>
          </p:cNvPr>
          <p:cNvSpPr/>
          <p:nvPr/>
        </p:nvSpPr>
        <p:spPr>
          <a:xfrm>
            <a:off x="5543550" y="422910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7BA69C-8AF7-D4BC-2CCD-BF2533C2E623}"/>
              </a:ext>
            </a:extLst>
          </p:cNvPr>
          <p:cNvSpPr txBox="1"/>
          <p:nvPr/>
        </p:nvSpPr>
        <p:spPr>
          <a:xfrm>
            <a:off x="5610225" y="2305050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C4E0A4-E44E-C734-16FC-E08DFFDA7152}"/>
              </a:ext>
            </a:extLst>
          </p:cNvPr>
          <p:cNvSpPr txBox="1"/>
          <p:nvPr/>
        </p:nvSpPr>
        <p:spPr>
          <a:xfrm>
            <a:off x="5553075" y="39719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8BE1595-DC90-3A48-AE3F-5C124103D26C}"/>
              </a:ext>
            </a:extLst>
          </p:cNvPr>
          <p:cNvCxnSpPr>
            <a:cxnSpLocks/>
          </p:cNvCxnSpPr>
          <p:nvPr/>
        </p:nvCxnSpPr>
        <p:spPr>
          <a:xfrm flipH="1">
            <a:off x="4124325" y="2952750"/>
            <a:ext cx="3314700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288E80BF-F63F-F449-7658-40DF33C8E050}"/>
              </a:ext>
            </a:extLst>
          </p:cNvPr>
          <p:cNvSpPr/>
          <p:nvPr/>
        </p:nvSpPr>
        <p:spPr>
          <a:xfrm>
            <a:off x="4191000" y="29146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244A8D-8A93-15DC-2AD6-10FF5F3AC289}"/>
              </a:ext>
            </a:extLst>
          </p:cNvPr>
          <p:cNvSpPr txBox="1"/>
          <p:nvPr/>
        </p:nvSpPr>
        <p:spPr>
          <a:xfrm>
            <a:off x="4000500" y="29432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D728116-8761-09E6-2E6B-1B5BE5B6DDBC}"/>
              </a:ext>
            </a:extLst>
          </p:cNvPr>
          <p:cNvSpPr/>
          <p:nvPr/>
        </p:nvSpPr>
        <p:spPr>
          <a:xfrm>
            <a:off x="7305675" y="29146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875FE5-A307-CD70-E315-8FE6E1DA2043}"/>
              </a:ext>
            </a:extLst>
          </p:cNvPr>
          <p:cNvSpPr txBox="1"/>
          <p:nvPr/>
        </p:nvSpPr>
        <p:spPr>
          <a:xfrm>
            <a:off x="7143750" y="29432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169058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 các que tính xếp thành hình bên. Di chuyển 2 que tính để được 2 hình thoi.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DCB877-13B3-BADB-73C1-BC88C1574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212" y="1890712"/>
            <a:ext cx="3948113" cy="26540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B04EFB-8B07-544F-1EDF-3831513BAC90}"/>
              </a:ext>
            </a:extLst>
          </p:cNvPr>
          <p:cNvSpPr/>
          <p:nvPr/>
        </p:nvSpPr>
        <p:spPr>
          <a:xfrm>
            <a:off x="4743450" y="3371850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9E40A5-6A65-298D-43C7-8658FD2A1C21}"/>
              </a:ext>
            </a:extLst>
          </p:cNvPr>
          <p:cNvSpPr/>
          <p:nvPr/>
        </p:nvSpPr>
        <p:spPr>
          <a:xfrm>
            <a:off x="6257925" y="2524125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C809D0-F8C0-3BA5-19C5-745BBB67B151}"/>
              </a:ext>
            </a:extLst>
          </p:cNvPr>
          <p:cNvSpPr/>
          <p:nvPr/>
        </p:nvSpPr>
        <p:spPr>
          <a:xfrm rot="18071820">
            <a:off x="6543676" y="2352673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11EA17-20D1-639F-4C6B-762075BB0333}"/>
              </a:ext>
            </a:extLst>
          </p:cNvPr>
          <p:cNvCxnSpPr>
            <a:cxnSpLocks/>
          </p:cNvCxnSpPr>
          <p:nvPr/>
        </p:nvCxnSpPr>
        <p:spPr>
          <a:xfrm>
            <a:off x="4695825" y="3333750"/>
            <a:ext cx="138112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6296A5-B83A-F7C8-E800-4B16EE0D9048}"/>
              </a:ext>
            </a:extLst>
          </p:cNvPr>
          <p:cNvCxnSpPr>
            <a:cxnSpLocks/>
          </p:cNvCxnSpPr>
          <p:nvPr/>
        </p:nvCxnSpPr>
        <p:spPr>
          <a:xfrm flipV="1">
            <a:off x="6048375" y="2343150"/>
            <a:ext cx="561975" cy="9810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0145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7BA02A6-9109-6154-5A9B-8211CF747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635" y="1793256"/>
            <a:ext cx="8376630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363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84098AA-DD10-4ED1-8415-970D063C9D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q">
            <a:extLst>
              <a:ext uri="{FF2B5EF4-FFF2-40B4-BE49-F238E27FC236}">
                <a16:creationId xmlns:a16="http://schemas.microsoft.com/office/drawing/2014/main" id="{61F0B69D-F298-470F-926D-8F37045586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8900" y1="34291" x2="61300" y2="37813"/>
                        <a14:foregroundMark x1="69800" y1="37164" x2="63700" y2="3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632" y="3529228"/>
            <a:ext cx="3910635" cy="4219576"/>
          </a:xfrm>
          <a:prstGeom prst="rect">
            <a:avLst/>
          </a:prstGeom>
        </p:spPr>
      </p:pic>
      <p:pic>
        <p:nvPicPr>
          <p:cNvPr id="8" name="j">
            <a:extLst>
              <a:ext uri="{FF2B5EF4-FFF2-40B4-BE49-F238E27FC236}">
                <a16:creationId xmlns:a16="http://schemas.microsoft.com/office/drawing/2014/main" id="{FDE9EA92-3501-4DA4-8536-0E4FC50C0B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2300" y1="41111" x2="62000" y2="41852"/>
                        <a14:foregroundMark x1="63200" y1="40000" x2="62300" y2="42037"/>
                        <a14:foregroundMark x1="70100" y1="42963" x2="68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7050" y="3181900"/>
            <a:ext cx="4233333" cy="4572000"/>
          </a:xfrm>
          <a:prstGeom prst="rect">
            <a:avLst/>
          </a:prstGeom>
        </p:spPr>
      </p:pic>
      <p:pic>
        <p:nvPicPr>
          <p:cNvPr id="9" name="q">
            <a:extLst>
              <a:ext uri="{FF2B5EF4-FFF2-40B4-BE49-F238E27FC236}">
                <a16:creationId xmlns:a16="http://schemas.microsoft.com/office/drawing/2014/main" id="{C2286813-DC2C-491E-82ED-2173351BB7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1200" y1="21296" x2="31600" y2="23519"/>
                        <a14:foregroundMark x1="34000" y1="26667" x2="36400" y2="2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7050" y="3609859"/>
            <a:ext cx="3683590" cy="3978277"/>
          </a:xfrm>
          <a:prstGeom prst="rect">
            <a:avLst/>
          </a:prstGeom>
        </p:spPr>
      </p:pic>
      <p:pic>
        <p:nvPicPr>
          <p:cNvPr id="25" name="s">
            <a:extLst>
              <a:ext uri="{FF2B5EF4-FFF2-40B4-BE49-F238E27FC236}">
                <a16:creationId xmlns:a16="http://schemas.microsoft.com/office/drawing/2014/main" id="{97DC1B57-BE34-4946-B83D-36B17D9F28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9900" y1="70065" x2="39900" y2="70065"/>
                        <a14:foregroundMark x1="29200" y1="58202" x2="29200" y2="58202"/>
                        <a14:foregroundMark x1="62700" y1="31140" x2="62700" y2="31140"/>
                        <a14:foregroundMark x1="63000" y1="30120" x2="63000" y2="30120"/>
                        <a14:foregroundMark x1="55300" y1="31418" x2="55300" y2="31418"/>
                        <a14:foregroundMark x1="56500" y1="32530" x2="56500" y2="32530"/>
                        <a14:foregroundMark x1="70500" y1="30955" x2="69100" y2="32345"/>
                        <a14:foregroundMark x1="75900" y1="33457" x2="74500" y2="34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4335" y="2396263"/>
            <a:ext cx="4237256" cy="4572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2F06FE-96B8-46A6-A27A-BC558BDB446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14340"/>
          <a:stretch/>
        </p:blipFill>
        <p:spPr>
          <a:xfrm flipH="1">
            <a:off x="9880730" y="1907857"/>
            <a:ext cx="1975986" cy="47296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96D19F6-2056-48C0-959F-F6A39405B93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3392"/>
          <a:stretch/>
        </p:blipFill>
        <p:spPr>
          <a:xfrm>
            <a:off x="3364924" y="890804"/>
            <a:ext cx="5859609" cy="2099812"/>
          </a:xfrm>
          <a:prstGeom prst="rect">
            <a:avLst/>
          </a:prstGeom>
        </p:spPr>
      </p:pic>
      <p:pic>
        <p:nvPicPr>
          <p:cNvPr id="16" name="g">
            <a:extLst>
              <a:ext uri="{FF2B5EF4-FFF2-40B4-BE49-F238E27FC236}">
                <a16:creationId xmlns:a16="http://schemas.microsoft.com/office/drawing/2014/main" id="{37BA924F-46F4-4E9F-9625-71476864AB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213708" y="3210582"/>
            <a:ext cx="4233333" cy="456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7177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: Rounded Corners 1">
            <a:extLst>
              <a:ext uri="{FF2B5EF4-FFF2-40B4-BE49-F238E27FC236}">
                <a16:creationId xmlns:a16="http://schemas.microsoft.com/office/drawing/2014/main" id="{798ED647-AA8D-43BD-8998-2DE735FEF0D1}"/>
              </a:ext>
            </a:extLst>
          </p:cNvPr>
          <p:cNvSpPr/>
          <p:nvPr/>
        </p:nvSpPr>
        <p:spPr>
          <a:xfrm>
            <a:off x="3292619" y="380453"/>
            <a:ext cx="5666384" cy="799907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4032;p29">
            <a:extLst>
              <a:ext uri="{FF2B5EF4-FFF2-40B4-BE49-F238E27FC236}">
                <a16:creationId xmlns:a16="http://schemas.microsoft.com/office/drawing/2014/main" id="{8513B53C-A601-40EC-B86A-39348F12E487}"/>
              </a:ext>
            </a:extLst>
          </p:cNvPr>
          <p:cNvSpPr txBox="1">
            <a:spLocks/>
          </p:cNvSpPr>
          <p:nvPr/>
        </p:nvSpPr>
        <p:spPr>
          <a:xfrm>
            <a:off x="3478696" y="494051"/>
            <a:ext cx="5055582" cy="65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Rye"/>
              <a:buNone/>
              <a:defRPr sz="6000" b="1" i="0" u="none" strike="noStrike" cap="none">
                <a:solidFill>
                  <a:schemeClr val="lt1"/>
                </a:solidFill>
                <a:latin typeface="Rye"/>
                <a:ea typeface="Rye"/>
                <a:cs typeface="Rye"/>
                <a:sym typeface="Ry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A60"/>
              </a:buClr>
              <a:buSzPts val="6000"/>
              <a:buFont typeface="Rye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ye"/>
              </a:rPr>
              <a:t>Ai </a:t>
            </a:r>
            <a:r>
              <a:rPr kumimoji="0" lang="en-US" sz="48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ye"/>
              </a:rPr>
              <a:t>nhanh</a:t>
            </a:r>
            <a:r>
              <a:rPr kumimoji="0" lang="en-US" sz="48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ye"/>
              </a:rPr>
              <a:t>, ai </a:t>
            </a:r>
            <a:r>
              <a:rPr kumimoji="0" lang="en-US" sz="48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ye"/>
              </a:rPr>
              <a:t>đúng</a:t>
            </a:r>
            <a:endParaRPr kumimoji="0" lang="en-US" sz="48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Rye"/>
            </a:endParaRPr>
          </a:p>
        </p:txBody>
      </p:sp>
      <p:sp>
        <p:nvSpPr>
          <p:cNvPr id="144" name="Hộp_Văn_Bản 3">
            <a:extLst>
              <a:ext uri="{FF2B5EF4-FFF2-40B4-BE49-F238E27FC236}">
                <a16:creationId xmlns:a16="http://schemas.microsoft.com/office/drawing/2014/main" id="{A1CD28AC-F342-4629-9B07-91B25955D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657" y="1643622"/>
            <a:ext cx="9727894" cy="306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114" tIns="57056" rIns="114114" bIns="5705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GV có 2 khay (mỗi khay đựng các thẻ hình vuông, hình chữ nhật, hình thoi, hình bình hành)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hiệm vụ của các nhóm là đưa các thẻ trong khay về nhóm phù hợp (nhóm hình chữ nhật; nhóm hình thoi; nhóm hình bình hành; nhóm hình vuông).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71" name="Google Shape;106;p21">
            <a:extLst>
              <a:ext uri="{FF2B5EF4-FFF2-40B4-BE49-F238E27FC236}">
                <a16:creationId xmlns:a16="http://schemas.microsoft.com/office/drawing/2014/main" id="{0808DBE6-9927-48B8-B860-EF285D8596DD}"/>
              </a:ext>
            </a:extLst>
          </p:cNvPr>
          <p:cNvGrpSpPr/>
          <p:nvPr/>
        </p:nvGrpSpPr>
        <p:grpSpPr>
          <a:xfrm>
            <a:off x="9829799" y="5039138"/>
            <a:ext cx="2476303" cy="1916579"/>
            <a:chOff x="4146400" y="2476499"/>
            <a:chExt cx="3740165" cy="3597107"/>
          </a:xfrm>
        </p:grpSpPr>
        <p:sp>
          <p:nvSpPr>
            <p:cNvPr id="172" name="Google Shape;107;p21">
              <a:extLst>
                <a:ext uri="{FF2B5EF4-FFF2-40B4-BE49-F238E27FC236}">
                  <a16:creationId xmlns:a16="http://schemas.microsoft.com/office/drawing/2014/main" id="{0CEC68B4-25E0-407A-8031-E44018313E75}"/>
                </a:ext>
              </a:extLst>
            </p:cNvPr>
            <p:cNvSpPr/>
            <p:nvPr/>
          </p:nvSpPr>
          <p:spPr>
            <a:xfrm>
              <a:off x="4255091" y="3307257"/>
              <a:ext cx="841329" cy="1707039"/>
            </a:xfrm>
            <a:custGeom>
              <a:avLst/>
              <a:gdLst/>
              <a:ahLst/>
              <a:cxnLst/>
              <a:rect l="l" t="t" r="r" b="b"/>
              <a:pathLst>
                <a:path w="8592" h="17433" extrusionOk="0">
                  <a:moveTo>
                    <a:pt x="2649" y="1121"/>
                  </a:moveTo>
                  <a:cubicBezTo>
                    <a:pt x="2875" y="1121"/>
                    <a:pt x="3068" y="1214"/>
                    <a:pt x="3158" y="1388"/>
                  </a:cubicBezTo>
                  <a:cubicBezTo>
                    <a:pt x="3300" y="1665"/>
                    <a:pt x="3110" y="2045"/>
                    <a:pt x="2740" y="2235"/>
                  </a:cubicBezTo>
                  <a:cubicBezTo>
                    <a:pt x="2598" y="2309"/>
                    <a:pt x="2447" y="2344"/>
                    <a:pt x="2312" y="2344"/>
                  </a:cubicBezTo>
                  <a:cubicBezTo>
                    <a:pt x="2086" y="2344"/>
                    <a:pt x="1893" y="2251"/>
                    <a:pt x="1807" y="2077"/>
                  </a:cubicBezTo>
                  <a:cubicBezTo>
                    <a:pt x="1664" y="1800"/>
                    <a:pt x="1851" y="1420"/>
                    <a:pt x="2225" y="1230"/>
                  </a:cubicBezTo>
                  <a:cubicBezTo>
                    <a:pt x="2367" y="1156"/>
                    <a:pt x="2514" y="1121"/>
                    <a:pt x="2649" y="1121"/>
                  </a:cubicBezTo>
                  <a:close/>
                  <a:moveTo>
                    <a:pt x="4166" y="1"/>
                  </a:moveTo>
                  <a:cubicBezTo>
                    <a:pt x="3812" y="36"/>
                    <a:pt x="3457" y="97"/>
                    <a:pt x="3110" y="184"/>
                  </a:cubicBezTo>
                  <a:cubicBezTo>
                    <a:pt x="2727" y="274"/>
                    <a:pt x="2354" y="394"/>
                    <a:pt x="1987" y="529"/>
                  </a:cubicBezTo>
                  <a:cubicBezTo>
                    <a:pt x="1887" y="564"/>
                    <a:pt x="1790" y="602"/>
                    <a:pt x="1694" y="645"/>
                  </a:cubicBezTo>
                  <a:cubicBezTo>
                    <a:pt x="1597" y="687"/>
                    <a:pt x="1504" y="731"/>
                    <a:pt x="1410" y="776"/>
                  </a:cubicBezTo>
                  <a:cubicBezTo>
                    <a:pt x="1227" y="870"/>
                    <a:pt x="1050" y="969"/>
                    <a:pt x="877" y="1076"/>
                  </a:cubicBezTo>
                  <a:cubicBezTo>
                    <a:pt x="580" y="1256"/>
                    <a:pt x="290" y="1452"/>
                    <a:pt x="1" y="1639"/>
                  </a:cubicBezTo>
                  <a:lnTo>
                    <a:pt x="795" y="4372"/>
                  </a:lnTo>
                  <a:lnTo>
                    <a:pt x="1594" y="7107"/>
                  </a:lnTo>
                  <a:lnTo>
                    <a:pt x="2411" y="9908"/>
                  </a:lnTo>
                  <a:lnTo>
                    <a:pt x="3229" y="12711"/>
                  </a:lnTo>
                  <a:lnTo>
                    <a:pt x="3735" y="14443"/>
                  </a:lnTo>
                  <a:cubicBezTo>
                    <a:pt x="4011" y="15395"/>
                    <a:pt x="4288" y="16345"/>
                    <a:pt x="4565" y="17295"/>
                  </a:cubicBezTo>
                  <a:cubicBezTo>
                    <a:pt x="4574" y="17333"/>
                    <a:pt x="4610" y="17356"/>
                    <a:pt x="4645" y="17356"/>
                  </a:cubicBezTo>
                  <a:cubicBezTo>
                    <a:pt x="4655" y="17356"/>
                    <a:pt x="4662" y="17356"/>
                    <a:pt x="4668" y="17353"/>
                  </a:cubicBezTo>
                  <a:cubicBezTo>
                    <a:pt x="4858" y="17394"/>
                    <a:pt x="5057" y="17420"/>
                    <a:pt x="5283" y="17427"/>
                  </a:cubicBezTo>
                  <a:cubicBezTo>
                    <a:pt x="5341" y="17430"/>
                    <a:pt x="5399" y="17433"/>
                    <a:pt x="5457" y="17433"/>
                  </a:cubicBezTo>
                  <a:cubicBezTo>
                    <a:pt x="5630" y="17433"/>
                    <a:pt x="5813" y="17420"/>
                    <a:pt x="6013" y="17400"/>
                  </a:cubicBezTo>
                  <a:cubicBezTo>
                    <a:pt x="6544" y="17343"/>
                    <a:pt x="7046" y="17217"/>
                    <a:pt x="7510" y="17030"/>
                  </a:cubicBezTo>
                  <a:cubicBezTo>
                    <a:pt x="7938" y="16860"/>
                    <a:pt x="8269" y="16657"/>
                    <a:pt x="8520" y="16419"/>
                  </a:cubicBezTo>
                  <a:cubicBezTo>
                    <a:pt x="8533" y="16406"/>
                    <a:pt x="8543" y="16387"/>
                    <a:pt x="8543" y="16368"/>
                  </a:cubicBezTo>
                  <a:cubicBezTo>
                    <a:pt x="8575" y="16348"/>
                    <a:pt x="8591" y="16310"/>
                    <a:pt x="8582" y="16274"/>
                  </a:cubicBezTo>
                  <a:lnTo>
                    <a:pt x="8578" y="16258"/>
                  </a:lnTo>
                  <a:lnTo>
                    <a:pt x="8569" y="16222"/>
                  </a:lnTo>
                  <a:lnTo>
                    <a:pt x="7124" y="10896"/>
                  </a:lnTo>
                  <a:cubicBezTo>
                    <a:pt x="6786" y="9650"/>
                    <a:pt x="6448" y="8408"/>
                    <a:pt x="6110" y="7162"/>
                  </a:cubicBezTo>
                  <a:lnTo>
                    <a:pt x="5524" y="5002"/>
                  </a:lnTo>
                  <a:lnTo>
                    <a:pt x="4764" y="2202"/>
                  </a:lnTo>
                  <a:lnTo>
                    <a:pt x="4166" y="1"/>
                  </a:ln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108;p21">
              <a:extLst>
                <a:ext uri="{FF2B5EF4-FFF2-40B4-BE49-F238E27FC236}">
                  <a16:creationId xmlns:a16="http://schemas.microsoft.com/office/drawing/2014/main" id="{6A5E58A0-B6A9-4DE6-9294-934D75835BED}"/>
                </a:ext>
              </a:extLst>
            </p:cNvPr>
            <p:cNvSpPr/>
            <p:nvPr/>
          </p:nvSpPr>
          <p:spPr>
            <a:xfrm>
              <a:off x="4598009" y="3514653"/>
              <a:ext cx="137773" cy="56402"/>
            </a:xfrm>
            <a:custGeom>
              <a:avLst/>
              <a:gdLst/>
              <a:ahLst/>
              <a:cxnLst/>
              <a:rect l="l" t="t" r="r" b="b"/>
              <a:pathLst>
                <a:path w="1407" h="576" extrusionOk="0">
                  <a:moveTo>
                    <a:pt x="1320" y="1"/>
                  </a:moveTo>
                  <a:cubicBezTo>
                    <a:pt x="1314" y="1"/>
                    <a:pt x="1310" y="1"/>
                    <a:pt x="1304" y="4"/>
                  </a:cubicBezTo>
                  <a:cubicBezTo>
                    <a:pt x="895" y="139"/>
                    <a:pt x="484" y="274"/>
                    <a:pt x="71" y="409"/>
                  </a:cubicBezTo>
                  <a:cubicBezTo>
                    <a:pt x="49" y="416"/>
                    <a:pt x="33" y="426"/>
                    <a:pt x="16" y="445"/>
                  </a:cubicBezTo>
                  <a:cubicBezTo>
                    <a:pt x="7" y="461"/>
                    <a:pt x="1" y="484"/>
                    <a:pt x="4" y="506"/>
                  </a:cubicBezTo>
                  <a:cubicBezTo>
                    <a:pt x="10" y="528"/>
                    <a:pt x="23" y="548"/>
                    <a:pt x="40" y="561"/>
                  </a:cubicBezTo>
                  <a:cubicBezTo>
                    <a:pt x="52" y="568"/>
                    <a:pt x="71" y="576"/>
                    <a:pt x="87" y="576"/>
                  </a:cubicBezTo>
                  <a:cubicBezTo>
                    <a:pt x="92" y="576"/>
                    <a:pt x="96" y="575"/>
                    <a:pt x="101" y="574"/>
                  </a:cubicBezTo>
                  <a:cubicBezTo>
                    <a:pt x="512" y="435"/>
                    <a:pt x="924" y="300"/>
                    <a:pt x="1337" y="164"/>
                  </a:cubicBezTo>
                  <a:cubicBezTo>
                    <a:pt x="1359" y="158"/>
                    <a:pt x="1375" y="152"/>
                    <a:pt x="1388" y="133"/>
                  </a:cubicBezTo>
                  <a:cubicBezTo>
                    <a:pt x="1401" y="114"/>
                    <a:pt x="1407" y="91"/>
                    <a:pt x="1401" y="68"/>
                  </a:cubicBezTo>
                  <a:cubicBezTo>
                    <a:pt x="1398" y="49"/>
                    <a:pt x="1384" y="29"/>
                    <a:pt x="1368" y="17"/>
                  </a:cubicBezTo>
                  <a:cubicBezTo>
                    <a:pt x="1356" y="7"/>
                    <a:pt x="1337" y="1"/>
                    <a:pt x="132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109;p21">
              <a:extLst>
                <a:ext uri="{FF2B5EF4-FFF2-40B4-BE49-F238E27FC236}">
                  <a16:creationId xmlns:a16="http://schemas.microsoft.com/office/drawing/2014/main" id="{628A55A5-9873-437E-9647-47928BB9A7C4}"/>
                </a:ext>
              </a:extLst>
            </p:cNvPr>
            <p:cNvSpPr/>
            <p:nvPr/>
          </p:nvSpPr>
          <p:spPr>
            <a:xfrm>
              <a:off x="4680556" y="3565767"/>
              <a:ext cx="67271" cy="32999"/>
            </a:xfrm>
            <a:custGeom>
              <a:avLst/>
              <a:gdLst/>
              <a:ahLst/>
              <a:cxnLst/>
              <a:rect l="l" t="t" r="r" b="b"/>
              <a:pathLst>
                <a:path w="687" h="337" extrusionOk="0">
                  <a:moveTo>
                    <a:pt x="587" y="0"/>
                  </a:moveTo>
                  <a:cubicBezTo>
                    <a:pt x="416" y="58"/>
                    <a:pt x="243" y="116"/>
                    <a:pt x="72" y="171"/>
                  </a:cubicBezTo>
                  <a:cubicBezTo>
                    <a:pt x="49" y="177"/>
                    <a:pt x="33" y="187"/>
                    <a:pt x="17" y="206"/>
                  </a:cubicBezTo>
                  <a:cubicBezTo>
                    <a:pt x="4" y="226"/>
                    <a:pt x="1" y="245"/>
                    <a:pt x="4" y="267"/>
                  </a:cubicBezTo>
                  <a:cubicBezTo>
                    <a:pt x="11" y="290"/>
                    <a:pt x="20" y="309"/>
                    <a:pt x="39" y="322"/>
                  </a:cubicBezTo>
                  <a:cubicBezTo>
                    <a:pt x="52" y="329"/>
                    <a:pt x="70" y="337"/>
                    <a:pt x="86" y="337"/>
                  </a:cubicBezTo>
                  <a:cubicBezTo>
                    <a:pt x="91" y="337"/>
                    <a:pt x="96" y="336"/>
                    <a:pt x="100" y="335"/>
                  </a:cubicBezTo>
                  <a:cubicBezTo>
                    <a:pt x="274" y="277"/>
                    <a:pt x="445" y="219"/>
                    <a:pt x="619" y="164"/>
                  </a:cubicBezTo>
                  <a:cubicBezTo>
                    <a:pt x="641" y="158"/>
                    <a:pt x="657" y="148"/>
                    <a:pt x="670" y="129"/>
                  </a:cubicBezTo>
                  <a:cubicBezTo>
                    <a:pt x="684" y="113"/>
                    <a:pt x="687" y="91"/>
                    <a:pt x="684" y="67"/>
                  </a:cubicBezTo>
                  <a:cubicBezTo>
                    <a:pt x="680" y="45"/>
                    <a:pt x="667" y="26"/>
                    <a:pt x="648" y="13"/>
                  </a:cubicBezTo>
                  <a:cubicBezTo>
                    <a:pt x="638" y="6"/>
                    <a:pt x="619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110;p21">
              <a:extLst>
                <a:ext uri="{FF2B5EF4-FFF2-40B4-BE49-F238E27FC236}">
                  <a16:creationId xmlns:a16="http://schemas.microsoft.com/office/drawing/2014/main" id="{C995DC4E-B36A-4429-BA47-472E70800079}"/>
                </a:ext>
              </a:extLst>
            </p:cNvPr>
            <p:cNvSpPr/>
            <p:nvPr/>
          </p:nvSpPr>
          <p:spPr>
            <a:xfrm>
              <a:off x="4695733" y="3608950"/>
              <a:ext cx="65606" cy="32412"/>
            </a:xfrm>
            <a:custGeom>
              <a:avLst/>
              <a:gdLst/>
              <a:ahLst/>
              <a:cxnLst/>
              <a:rect l="l" t="t" r="r" b="b"/>
              <a:pathLst>
                <a:path w="670" h="331" extrusionOk="0">
                  <a:moveTo>
                    <a:pt x="587" y="0"/>
                  </a:moveTo>
                  <a:cubicBezTo>
                    <a:pt x="580" y="0"/>
                    <a:pt x="573" y="0"/>
                    <a:pt x="570" y="3"/>
                  </a:cubicBezTo>
                  <a:cubicBezTo>
                    <a:pt x="403" y="58"/>
                    <a:pt x="235" y="113"/>
                    <a:pt x="68" y="167"/>
                  </a:cubicBezTo>
                  <a:cubicBezTo>
                    <a:pt x="46" y="174"/>
                    <a:pt x="30" y="180"/>
                    <a:pt x="16" y="203"/>
                  </a:cubicBezTo>
                  <a:cubicBezTo>
                    <a:pt x="3" y="219"/>
                    <a:pt x="0" y="241"/>
                    <a:pt x="3" y="264"/>
                  </a:cubicBezTo>
                  <a:cubicBezTo>
                    <a:pt x="7" y="283"/>
                    <a:pt x="20" y="302"/>
                    <a:pt x="36" y="315"/>
                  </a:cubicBezTo>
                  <a:cubicBezTo>
                    <a:pt x="50" y="325"/>
                    <a:pt x="67" y="331"/>
                    <a:pt x="83" y="331"/>
                  </a:cubicBezTo>
                  <a:cubicBezTo>
                    <a:pt x="89" y="331"/>
                    <a:pt x="95" y="330"/>
                    <a:pt x="100" y="329"/>
                  </a:cubicBezTo>
                  <a:cubicBezTo>
                    <a:pt x="267" y="274"/>
                    <a:pt x="435" y="219"/>
                    <a:pt x="599" y="164"/>
                  </a:cubicBezTo>
                  <a:cubicBezTo>
                    <a:pt x="621" y="158"/>
                    <a:pt x="641" y="152"/>
                    <a:pt x="654" y="128"/>
                  </a:cubicBezTo>
                  <a:cubicBezTo>
                    <a:pt x="667" y="113"/>
                    <a:pt x="670" y="90"/>
                    <a:pt x="667" y="67"/>
                  </a:cubicBezTo>
                  <a:cubicBezTo>
                    <a:pt x="664" y="45"/>
                    <a:pt x="651" y="26"/>
                    <a:pt x="631" y="16"/>
                  </a:cubicBezTo>
                  <a:cubicBezTo>
                    <a:pt x="618" y="6"/>
                    <a:pt x="602" y="0"/>
                    <a:pt x="58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111;p21">
              <a:extLst>
                <a:ext uri="{FF2B5EF4-FFF2-40B4-BE49-F238E27FC236}">
                  <a16:creationId xmlns:a16="http://schemas.microsoft.com/office/drawing/2014/main" id="{22ACF77F-EEA0-4F6B-9D5D-E74924D86292}"/>
                </a:ext>
              </a:extLst>
            </p:cNvPr>
            <p:cNvSpPr/>
            <p:nvPr/>
          </p:nvSpPr>
          <p:spPr>
            <a:xfrm>
              <a:off x="4708071" y="3645474"/>
              <a:ext cx="64333" cy="31824"/>
            </a:xfrm>
            <a:custGeom>
              <a:avLst/>
              <a:gdLst/>
              <a:ahLst/>
              <a:cxnLst/>
              <a:rect l="l" t="t" r="r" b="b"/>
              <a:pathLst>
                <a:path w="657" h="325" extrusionOk="0">
                  <a:moveTo>
                    <a:pt x="569" y="0"/>
                  </a:moveTo>
                  <a:cubicBezTo>
                    <a:pt x="563" y="0"/>
                    <a:pt x="560" y="0"/>
                    <a:pt x="553" y="3"/>
                  </a:cubicBezTo>
                  <a:cubicBezTo>
                    <a:pt x="393" y="55"/>
                    <a:pt x="232" y="110"/>
                    <a:pt x="70" y="161"/>
                  </a:cubicBezTo>
                  <a:cubicBezTo>
                    <a:pt x="48" y="168"/>
                    <a:pt x="32" y="177"/>
                    <a:pt x="19" y="197"/>
                  </a:cubicBezTo>
                  <a:cubicBezTo>
                    <a:pt x="6" y="213"/>
                    <a:pt x="0" y="235"/>
                    <a:pt x="6" y="258"/>
                  </a:cubicBezTo>
                  <a:cubicBezTo>
                    <a:pt x="9" y="281"/>
                    <a:pt x="23" y="300"/>
                    <a:pt x="39" y="309"/>
                  </a:cubicBezTo>
                  <a:cubicBezTo>
                    <a:pt x="53" y="319"/>
                    <a:pt x="70" y="325"/>
                    <a:pt x="86" y="325"/>
                  </a:cubicBezTo>
                  <a:cubicBezTo>
                    <a:pt x="92" y="325"/>
                    <a:pt x="98" y="324"/>
                    <a:pt x="103" y="322"/>
                  </a:cubicBezTo>
                  <a:cubicBezTo>
                    <a:pt x="264" y="271"/>
                    <a:pt x="425" y="219"/>
                    <a:pt x="586" y="165"/>
                  </a:cubicBezTo>
                  <a:cubicBezTo>
                    <a:pt x="608" y="158"/>
                    <a:pt x="624" y="152"/>
                    <a:pt x="637" y="129"/>
                  </a:cubicBezTo>
                  <a:cubicBezTo>
                    <a:pt x="650" y="113"/>
                    <a:pt x="657" y="91"/>
                    <a:pt x="650" y="68"/>
                  </a:cubicBezTo>
                  <a:cubicBezTo>
                    <a:pt x="647" y="45"/>
                    <a:pt x="634" y="30"/>
                    <a:pt x="618" y="17"/>
                  </a:cubicBezTo>
                  <a:cubicBezTo>
                    <a:pt x="605" y="6"/>
                    <a:pt x="586" y="0"/>
                    <a:pt x="569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112;p21">
              <a:extLst>
                <a:ext uri="{FF2B5EF4-FFF2-40B4-BE49-F238E27FC236}">
                  <a16:creationId xmlns:a16="http://schemas.microsoft.com/office/drawing/2014/main" id="{18F4B781-DAFE-4611-A1A5-0008FA8F94D4}"/>
                </a:ext>
              </a:extLst>
            </p:cNvPr>
            <p:cNvSpPr/>
            <p:nvPr/>
          </p:nvSpPr>
          <p:spPr>
            <a:xfrm>
              <a:off x="4718059" y="3682390"/>
              <a:ext cx="69229" cy="33391"/>
            </a:xfrm>
            <a:custGeom>
              <a:avLst/>
              <a:gdLst/>
              <a:ahLst/>
              <a:cxnLst/>
              <a:rect l="l" t="t" r="r" b="b"/>
              <a:pathLst>
                <a:path w="707" h="341" extrusionOk="0">
                  <a:moveTo>
                    <a:pt x="606" y="0"/>
                  </a:moveTo>
                  <a:cubicBezTo>
                    <a:pt x="429" y="61"/>
                    <a:pt x="252" y="119"/>
                    <a:pt x="72" y="177"/>
                  </a:cubicBezTo>
                  <a:cubicBezTo>
                    <a:pt x="50" y="183"/>
                    <a:pt x="33" y="193"/>
                    <a:pt x="20" y="213"/>
                  </a:cubicBezTo>
                  <a:cubicBezTo>
                    <a:pt x="7" y="228"/>
                    <a:pt x="1" y="251"/>
                    <a:pt x="7" y="274"/>
                  </a:cubicBezTo>
                  <a:cubicBezTo>
                    <a:pt x="11" y="296"/>
                    <a:pt x="23" y="315"/>
                    <a:pt x="39" y="325"/>
                  </a:cubicBezTo>
                  <a:cubicBezTo>
                    <a:pt x="54" y="334"/>
                    <a:pt x="71" y="340"/>
                    <a:pt x="87" y="340"/>
                  </a:cubicBezTo>
                  <a:cubicBezTo>
                    <a:pt x="93" y="340"/>
                    <a:pt x="98" y="339"/>
                    <a:pt x="104" y="338"/>
                  </a:cubicBezTo>
                  <a:cubicBezTo>
                    <a:pt x="281" y="280"/>
                    <a:pt x="458" y="222"/>
                    <a:pt x="638" y="164"/>
                  </a:cubicBezTo>
                  <a:cubicBezTo>
                    <a:pt x="657" y="158"/>
                    <a:pt x="677" y="148"/>
                    <a:pt x="690" y="129"/>
                  </a:cubicBezTo>
                  <a:cubicBezTo>
                    <a:pt x="702" y="112"/>
                    <a:pt x="706" y="90"/>
                    <a:pt x="702" y="67"/>
                  </a:cubicBezTo>
                  <a:cubicBezTo>
                    <a:pt x="699" y="45"/>
                    <a:pt x="687" y="26"/>
                    <a:pt x="668" y="13"/>
                  </a:cubicBezTo>
                  <a:cubicBezTo>
                    <a:pt x="654" y="6"/>
                    <a:pt x="638" y="0"/>
                    <a:pt x="62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113;p21">
              <a:extLst>
                <a:ext uri="{FF2B5EF4-FFF2-40B4-BE49-F238E27FC236}">
                  <a16:creationId xmlns:a16="http://schemas.microsoft.com/office/drawing/2014/main" id="{D28C4BD7-72C1-47A8-A8A9-BDA90640A257}"/>
                </a:ext>
              </a:extLst>
            </p:cNvPr>
            <p:cNvSpPr/>
            <p:nvPr/>
          </p:nvSpPr>
          <p:spPr>
            <a:xfrm>
              <a:off x="4665476" y="3728707"/>
              <a:ext cx="137480" cy="56402"/>
            </a:xfrm>
            <a:custGeom>
              <a:avLst/>
              <a:gdLst/>
              <a:ahLst/>
              <a:cxnLst/>
              <a:rect l="l" t="t" r="r" b="b"/>
              <a:pathLst>
                <a:path w="1404" h="576" extrusionOk="0">
                  <a:moveTo>
                    <a:pt x="1317" y="0"/>
                  </a:moveTo>
                  <a:cubicBezTo>
                    <a:pt x="1313" y="0"/>
                    <a:pt x="1307" y="0"/>
                    <a:pt x="1304" y="3"/>
                  </a:cubicBezTo>
                  <a:cubicBezTo>
                    <a:pt x="892" y="138"/>
                    <a:pt x="480" y="273"/>
                    <a:pt x="68" y="409"/>
                  </a:cubicBezTo>
                  <a:cubicBezTo>
                    <a:pt x="46" y="416"/>
                    <a:pt x="30" y="425"/>
                    <a:pt x="16" y="444"/>
                  </a:cubicBezTo>
                  <a:cubicBezTo>
                    <a:pt x="3" y="464"/>
                    <a:pt x="0" y="486"/>
                    <a:pt x="3" y="505"/>
                  </a:cubicBezTo>
                  <a:cubicBezTo>
                    <a:pt x="7" y="528"/>
                    <a:pt x="20" y="547"/>
                    <a:pt x="39" y="560"/>
                  </a:cubicBezTo>
                  <a:cubicBezTo>
                    <a:pt x="51" y="568"/>
                    <a:pt x="70" y="575"/>
                    <a:pt x="86" y="575"/>
                  </a:cubicBezTo>
                  <a:cubicBezTo>
                    <a:pt x="91" y="575"/>
                    <a:pt x="96" y="575"/>
                    <a:pt x="100" y="573"/>
                  </a:cubicBezTo>
                  <a:cubicBezTo>
                    <a:pt x="512" y="438"/>
                    <a:pt x="924" y="300"/>
                    <a:pt x="1333" y="168"/>
                  </a:cubicBezTo>
                  <a:cubicBezTo>
                    <a:pt x="1355" y="158"/>
                    <a:pt x="1374" y="151"/>
                    <a:pt x="1388" y="132"/>
                  </a:cubicBezTo>
                  <a:cubicBezTo>
                    <a:pt x="1401" y="113"/>
                    <a:pt x="1404" y="90"/>
                    <a:pt x="1401" y="68"/>
                  </a:cubicBezTo>
                  <a:cubicBezTo>
                    <a:pt x="1394" y="49"/>
                    <a:pt x="1384" y="29"/>
                    <a:pt x="1365" y="16"/>
                  </a:cubicBezTo>
                  <a:cubicBezTo>
                    <a:pt x="1352" y="6"/>
                    <a:pt x="1336" y="0"/>
                    <a:pt x="131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114;p21">
              <a:extLst>
                <a:ext uri="{FF2B5EF4-FFF2-40B4-BE49-F238E27FC236}">
                  <a16:creationId xmlns:a16="http://schemas.microsoft.com/office/drawing/2014/main" id="{F9F6777A-906E-41B4-A1A7-F61A5D4B5A00}"/>
                </a:ext>
              </a:extLst>
            </p:cNvPr>
            <p:cNvSpPr/>
            <p:nvPr/>
          </p:nvSpPr>
          <p:spPr>
            <a:xfrm>
              <a:off x="4747729" y="3779724"/>
              <a:ext cx="67467" cy="33097"/>
            </a:xfrm>
            <a:custGeom>
              <a:avLst/>
              <a:gdLst/>
              <a:ahLst/>
              <a:cxnLst/>
              <a:rect l="l" t="t" r="r" b="b"/>
              <a:pathLst>
                <a:path w="689" h="338" extrusionOk="0">
                  <a:moveTo>
                    <a:pt x="602" y="0"/>
                  </a:moveTo>
                  <a:cubicBezTo>
                    <a:pt x="599" y="0"/>
                    <a:pt x="592" y="0"/>
                    <a:pt x="589" y="4"/>
                  </a:cubicBezTo>
                  <a:cubicBezTo>
                    <a:pt x="415" y="58"/>
                    <a:pt x="245" y="116"/>
                    <a:pt x="71" y="171"/>
                  </a:cubicBezTo>
                  <a:cubicBezTo>
                    <a:pt x="49" y="180"/>
                    <a:pt x="32" y="187"/>
                    <a:pt x="20" y="207"/>
                  </a:cubicBezTo>
                  <a:cubicBezTo>
                    <a:pt x="7" y="226"/>
                    <a:pt x="1" y="248"/>
                    <a:pt x="7" y="268"/>
                  </a:cubicBezTo>
                  <a:cubicBezTo>
                    <a:pt x="10" y="290"/>
                    <a:pt x="23" y="309"/>
                    <a:pt x="39" y="323"/>
                  </a:cubicBezTo>
                  <a:cubicBezTo>
                    <a:pt x="54" y="330"/>
                    <a:pt x="73" y="337"/>
                    <a:pt x="89" y="337"/>
                  </a:cubicBezTo>
                  <a:cubicBezTo>
                    <a:pt x="94" y="337"/>
                    <a:pt x="99" y="337"/>
                    <a:pt x="103" y="335"/>
                  </a:cubicBezTo>
                  <a:cubicBezTo>
                    <a:pt x="274" y="277"/>
                    <a:pt x="448" y="223"/>
                    <a:pt x="619" y="165"/>
                  </a:cubicBezTo>
                  <a:cubicBezTo>
                    <a:pt x="641" y="158"/>
                    <a:pt x="657" y="149"/>
                    <a:pt x="674" y="129"/>
                  </a:cubicBezTo>
                  <a:cubicBezTo>
                    <a:pt x="683" y="113"/>
                    <a:pt x="689" y="91"/>
                    <a:pt x="686" y="68"/>
                  </a:cubicBezTo>
                  <a:cubicBezTo>
                    <a:pt x="680" y="45"/>
                    <a:pt x="670" y="26"/>
                    <a:pt x="650" y="17"/>
                  </a:cubicBezTo>
                  <a:cubicBezTo>
                    <a:pt x="638" y="7"/>
                    <a:pt x="619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115;p21">
              <a:extLst>
                <a:ext uri="{FF2B5EF4-FFF2-40B4-BE49-F238E27FC236}">
                  <a16:creationId xmlns:a16="http://schemas.microsoft.com/office/drawing/2014/main" id="{1B434DED-AC3E-4F97-92AE-51DEF4A03183}"/>
                </a:ext>
              </a:extLst>
            </p:cNvPr>
            <p:cNvSpPr/>
            <p:nvPr/>
          </p:nvSpPr>
          <p:spPr>
            <a:xfrm>
              <a:off x="4762907" y="3822906"/>
              <a:ext cx="65606" cy="32509"/>
            </a:xfrm>
            <a:custGeom>
              <a:avLst/>
              <a:gdLst/>
              <a:ahLst/>
              <a:cxnLst/>
              <a:rect l="l" t="t" r="r" b="b"/>
              <a:pathLst>
                <a:path w="670" h="332" extrusionOk="0">
                  <a:moveTo>
                    <a:pt x="586" y="1"/>
                  </a:moveTo>
                  <a:cubicBezTo>
                    <a:pt x="580" y="1"/>
                    <a:pt x="576" y="1"/>
                    <a:pt x="569" y="4"/>
                  </a:cubicBezTo>
                  <a:cubicBezTo>
                    <a:pt x="403" y="58"/>
                    <a:pt x="238" y="113"/>
                    <a:pt x="70" y="168"/>
                  </a:cubicBezTo>
                  <a:cubicBezTo>
                    <a:pt x="48" y="174"/>
                    <a:pt x="32" y="184"/>
                    <a:pt x="16" y="203"/>
                  </a:cubicBezTo>
                  <a:cubicBezTo>
                    <a:pt x="3" y="219"/>
                    <a:pt x="0" y="242"/>
                    <a:pt x="3" y="265"/>
                  </a:cubicBezTo>
                  <a:cubicBezTo>
                    <a:pt x="6" y="287"/>
                    <a:pt x="19" y="306"/>
                    <a:pt x="39" y="316"/>
                  </a:cubicBezTo>
                  <a:cubicBezTo>
                    <a:pt x="51" y="325"/>
                    <a:pt x="68" y="331"/>
                    <a:pt x="83" y="331"/>
                  </a:cubicBezTo>
                  <a:cubicBezTo>
                    <a:pt x="89" y="331"/>
                    <a:pt x="95" y="330"/>
                    <a:pt x="100" y="329"/>
                  </a:cubicBezTo>
                  <a:cubicBezTo>
                    <a:pt x="267" y="274"/>
                    <a:pt x="434" y="219"/>
                    <a:pt x="602" y="164"/>
                  </a:cubicBezTo>
                  <a:cubicBezTo>
                    <a:pt x="624" y="158"/>
                    <a:pt x="641" y="152"/>
                    <a:pt x="654" y="130"/>
                  </a:cubicBezTo>
                  <a:cubicBezTo>
                    <a:pt x="666" y="113"/>
                    <a:pt x="669" y="91"/>
                    <a:pt x="666" y="68"/>
                  </a:cubicBezTo>
                  <a:cubicBezTo>
                    <a:pt x="663" y="48"/>
                    <a:pt x="650" y="29"/>
                    <a:pt x="634" y="17"/>
                  </a:cubicBezTo>
                  <a:cubicBezTo>
                    <a:pt x="621" y="7"/>
                    <a:pt x="602" y="1"/>
                    <a:pt x="586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116;p21">
              <a:extLst>
                <a:ext uri="{FF2B5EF4-FFF2-40B4-BE49-F238E27FC236}">
                  <a16:creationId xmlns:a16="http://schemas.microsoft.com/office/drawing/2014/main" id="{DE39D717-5350-4FCF-A1ED-05C469D8A3CE}"/>
                </a:ext>
              </a:extLst>
            </p:cNvPr>
            <p:cNvSpPr/>
            <p:nvPr/>
          </p:nvSpPr>
          <p:spPr>
            <a:xfrm>
              <a:off x="4775441" y="3859431"/>
              <a:ext cx="64040" cy="32118"/>
            </a:xfrm>
            <a:custGeom>
              <a:avLst/>
              <a:gdLst/>
              <a:ahLst/>
              <a:cxnLst/>
              <a:rect l="l" t="t" r="r" b="b"/>
              <a:pathLst>
                <a:path w="654" h="328" extrusionOk="0">
                  <a:moveTo>
                    <a:pt x="567" y="1"/>
                  </a:moveTo>
                  <a:cubicBezTo>
                    <a:pt x="564" y="1"/>
                    <a:pt x="557" y="1"/>
                    <a:pt x="554" y="4"/>
                  </a:cubicBezTo>
                  <a:cubicBezTo>
                    <a:pt x="394" y="55"/>
                    <a:pt x="232" y="110"/>
                    <a:pt x="71" y="162"/>
                  </a:cubicBezTo>
                  <a:cubicBezTo>
                    <a:pt x="49" y="168"/>
                    <a:pt x="33" y="178"/>
                    <a:pt x="17" y="197"/>
                  </a:cubicBezTo>
                  <a:cubicBezTo>
                    <a:pt x="4" y="213"/>
                    <a:pt x="0" y="235"/>
                    <a:pt x="4" y="259"/>
                  </a:cubicBezTo>
                  <a:cubicBezTo>
                    <a:pt x="7" y="281"/>
                    <a:pt x="20" y="300"/>
                    <a:pt x="39" y="313"/>
                  </a:cubicBezTo>
                  <a:cubicBezTo>
                    <a:pt x="52" y="321"/>
                    <a:pt x="70" y="328"/>
                    <a:pt x="87" y="328"/>
                  </a:cubicBezTo>
                  <a:cubicBezTo>
                    <a:pt x="92" y="328"/>
                    <a:pt x="97" y="327"/>
                    <a:pt x="101" y="326"/>
                  </a:cubicBezTo>
                  <a:cubicBezTo>
                    <a:pt x="261" y="271"/>
                    <a:pt x="422" y="220"/>
                    <a:pt x="584" y="165"/>
                  </a:cubicBezTo>
                  <a:cubicBezTo>
                    <a:pt x="606" y="158"/>
                    <a:pt x="622" y="152"/>
                    <a:pt x="638" y="133"/>
                  </a:cubicBezTo>
                  <a:cubicBezTo>
                    <a:pt x="651" y="113"/>
                    <a:pt x="654" y="91"/>
                    <a:pt x="651" y="69"/>
                  </a:cubicBezTo>
                  <a:cubicBezTo>
                    <a:pt x="645" y="49"/>
                    <a:pt x="635" y="30"/>
                    <a:pt x="615" y="17"/>
                  </a:cubicBezTo>
                  <a:cubicBezTo>
                    <a:pt x="603" y="8"/>
                    <a:pt x="587" y="1"/>
                    <a:pt x="567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117;p21">
              <a:extLst>
                <a:ext uri="{FF2B5EF4-FFF2-40B4-BE49-F238E27FC236}">
                  <a16:creationId xmlns:a16="http://schemas.microsoft.com/office/drawing/2014/main" id="{8DDF7296-0C00-40F4-A78F-6E01776E8CA9}"/>
                </a:ext>
              </a:extLst>
            </p:cNvPr>
            <p:cNvSpPr/>
            <p:nvPr/>
          </p:nvSpPr>
          <p:spPr>
            <a:xfrm>
              <a:off x="4785526" y="3896347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9" y="1"/>
                  </a:moveTo>
                  <a:cubicBezTo>
                    <a:pt x="616" y="1"/>
                    <a:pt x="609" y="1"/>
                    <a:pt x="606" y="4"/>
                  </a:cubicBezTo>
                  <a:cubicBezTo>
                    <a:pt x="426" y="62"/>
                    <a:pt x="249" y="120"/>
                    <a:pt x="71" y="177"/>
                  </a:cubicBezTo>
                  <a:cubicBezTo>
                    <a:pt x="49" y="184"/>
                    <a:pt x="29" y="194"/>
                    <a:pt x="17" y="213"/>
                  </a:cubicBezTo>
                  <a:cubicBezTo>
                    <a:pt x="4" y="232"/>
                    <a:pt x="1" y="252"/>
                    <a:pt x="4" y="274"/>
                  </a:cubicBezTo>
                  <a:cubicBezTo>
                    <a:pt x="7" y="296"/>
                    <a:pt x="20" y="316"/>
                    <a:pt x="40" y="329"/>
                  </a:cubicBezTo>
                  <a:cubicBezTo>
                    <a:pt x="52" y="336"/>
                    <a:pt x="70" y="344"/>
                    <a:pt x="86" y="344"/>
                  </a:cubicBezTo>
                  <a:cubicBezTo>
                    <a:pt x="91" y="344"/>
                    <a:pt x="96" y="343"/>
                    <a:pt x="101" y="341"/>
                  </a:cubicBezTo>
                  <a:cubicBezTo>
                    <a:pt x="281" y="280"/>
                    <a:pt x="457" y="222"/>
                    <a:pt x="635" y="164"/>
                  </a:cubicBezTo>
                  <a:cubicBezTo>
                    <a:pt x="658" y="158"/>
                    <a:pt x="674" y="148"/>
                    <a:pt x="686" y="129"/>
                  </a:cubicBezTo>
                  <a:cubicBezTo>
                    <a:pt x="699" y="113"/>
                    <a:pt x="705" y="90"/>
                    <a:pt x="699" y="68"/>
                  </a:cubicBezTo>
                  <a:cubicBezTo>
                    <a:pt x="696" y="45"/>
                    <a:pt x="683" y="26"/>
                    <a:pt x="667" y="17"/>
                  </a:cubicBezTo>
                  <a:cubicBezTo>
                    <a:pt x="654" y="7"/>
                    <a:pt x="635" y="1"/>
                    <a:pt x="619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118;p21">
              <a:extLst>
                <a:ext uri="{FF2B5EF4-FFF2-40B4-BE49-F238E27FC236}">
                  <a16:creationId xmlns:a16="http://schemas.microsoft.com/office/drawing/2014/main" id="{8C0EDC2F-9CF5-4B77-82C7-298E511844C8}"/>
                </a:ext>
              </a:extLst>
            </p:cNvPr>
            <p:cNvSpPr/>
            <p:nvPr/>
          </p:nvSpPr>
          <p:spPr>
            <a:xfrm>
              <a:off x="4727264" y="3944230"/>
              <a:ext cx="137773" cy="56402"/>
            </a:xfrm>
            <a:custGeom>
              <a:avLst/>
              <a:gdLst/>
              <a:ahLst/>
              <a:cxnLst/>
              <a:rect l="l" t="t" r="r" b="b"/>
              <a:pathLst>
                <a:path w="1407" h="576" extrusionOk="0">
                  <a:moveTo>
                    <a:pt x="1320" y="1"/>
                  </a:moveTo>
                  <a:cubicBezTo>
                    <a:pt x="1317" y="1"/>
                    <a:pt x="1310" y="1"/>
                    <a:pt x="1307" y="4"/>
                  </a:cubicBezTo>
                  <a:cubicBezTo>
                    <a:pt x="895" y="139"/>
                    <a:pt x="483" y="274"/>
                    <a:pt x="71" y="409"/>
                  </a:cubicBezTo>
                  <a:cubicBezTo>
                    <a:pt x="48" y="416"/>
                    <a:pt x="33" y="425"/>
                    <a:pt x="20" y="445"/>
                  </a:cubicBezTo>
                  <a:cubicBezTo>
                    <a:pt x="7" y="464"/>
                    <a:pt x="0" y="483"/>
                    <a:pt x="7" y="506"/>
                  </a:cubicBezTo>
                  <a:cubicBezTo>
                    <a:pt x="10" y="528"/>
                    <a:pt x="23" y="547"/>
                    <a:pt x="39" y="561"/>
                  </a:cubicBezTo>
                  <a:cubicBezTo>
                    <a:pt x="52" y="568"/>
                    <a:pt x="72" y="576"/>
                    <a:pt x="89" y="576"/>
                  </a:cubicBezTo>
                  <a:cubicBezTo>
                    <a:pt x="94" y="576"/>
                    <a:pt x="99" y="575"/>
                    <a:pt x="103" y="574"/>
                  </a:cubicBezTo>
                  <a:cubicBezTo>
                    <a:pt x="512" y="439"/>
                    <a:pt x="924" y="300"/>
                    <a:pt x="1336" y="168"/>
                  </a:cubicBezTo>
                  <a:cubicBezTo>
                    <a:pt x="1358" y="158"/>
                    <a:pt x="1375" y="152"/>
                    <a:pt x="1391" y="133"/>
                  </a:cubicBezTo>
                  <a:cubicBezTo>
                    <a:pt x="1400" y="113"/>
                    <a:pt x="1407" y="91"/>
                    <a:pt x="1404" y="69"/>
                  </a:cubicBezTo>
                  <a:cubicBezTo>
                    <a:pt x="1397" y="49"/>
                    <a:pt x="1385" y="30"/>
                    <a:pt x="1368" y="17"/>
                  </a:cubicBezTo>
                  <a:cubicBezTo>
                    <a:pt x="1355" y="7"/>
                    <a:pt x="1336" y="1"/>
                    <a:pt x="132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119;p21">
              <a:extLst>
                <a:ext uri="{FF2B5EF4-FFF2-40B4-BE49-F238E27FC236}">
                  <a16:creationId xmlns:a16="http://schemas.microsoft.com/office/drawing/2014/main" id="{52B886FE-4541-4BF2-820A-EC94A52B4657}"/>
                </a:ext>
              </a:extLst>
            </p:cNvPr>
            <p:cNvSpPr/>
            <p:nvPr/>
          </p:nvSpPr>
          <p:spPr>
            <a:xfrm>
              <a:off x="4809811" y="3995247"/>
              <a:ext cx="67565" cy="33097"/>
            </a:xfrm>
            <a:custGeom>
              <a:avLst/>
              <a:gdLst/>
              <a:ahLst/>
              <a:cxnLst/>
              <a:rect l="l" t="t" r="r" b="b"/>
              <a:pathLst>
                <a:path w="690" h="338" extrusionOk="0">
                  <a:moveTo>
                    <a:pt x="603" y="1"/>
                  </a:moveTo>
                  <a:cubicBezTo>
                    <a:pt x="600" y="1"/>
                    <a:pt x="593" y="1"/>
                    <a:pt x="586" y="4"/>
                  </a:cubicBezTo>
                  <a:cubicBezTo>
                    <a:pt x="416" y="59"/>
                    <a:pt x="242" y="117"/>
                    <a:pt x="71" y="172"/>
                  </a:cubicBezTo>
                  <a:cubicBezTo>
                    <a:pt x="49" y="181"/>
                    <a:pt x="33" y="188"/>
                    <a:pt x="20" y="207"/>
                  </a:cubicBezTo>
                  <a:cubicBezTo>
                    <a:pt x="7" y="227"/>
                    <a:pt x="1" y="249"/>
                    <a:pt x="7" y="268"/>
                  </a:cubicBezTo>
                  <a:cubicBezTo>
                    <a:pt x="10" y="291"/>
                    <a:pt x="23" y="310"/>
                    <a:pt x="40" y="323"/>
                  </a:cubicBezTo>
                  <a:cubicBezTo>
                    <a:pt x="51" y="330"/>
                    <a:pt x="70" y="338"/>
                    <a:pt x="88" y="338"/>
                  </a:cubicBezTo>
                  <a:cubicBezTo>
                    <a:pt x="93" y="338"/>
                    <a:pt x="98" y="337"/>
                    <a:pt x="104" y="335"/>
                  </a:cubicBezTo>
                  <a:cubicBezTo>
                    <a:pt x="274" y="278"/>
                    <a:pt x="448" y="223"/>
                    <a:pt x="619" y="166"/>
                  </a:cubicBezTo>
                  <a:cubicBezTo>
                    <a:pt x="641" y="159"/>
                    <a:pt x="657" y="149"/>
                    <a:pt x="670" y="130"/>
                  </a:cubicBezTo>
                  <a:cubicBezTo>
                    <a:pt x="683" y="114"/>
                    <a:pt x="689" y="91"/>
                    <a:pt x="683" y="69"/>
                  </a:cubicBezTo>
                  <a:cubicBezTo>
                    <a:pt x="680" y="46"/>
                    <a:pt x="667" y="26"/>
                    <a:pt x="651" y="17"/>
                  </a:cubicBezTo>
                  <a:cubicBezTo>
                    <a:pt x="638" y="7"/>
                    <a:pt x="619" y="1"/>
                    <a:pt x="60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120;p21">
              <a:extLst>
                <a:ext uri="{FF2B5EF4-FFF2-40B4-BE49-F238E27FC236}">
                  <a16:creationId xmlns:a16="http://schemas.microsoft.com/office/drawing/2014/main" id="{A1E846DC-5E0F-4A9F-B330-C5F968E24D98}"/>
                </a:ext>
              </a:extLst>
            </p:cNvPr>
            <p:cNvSpPr/>
            <p:nvPr/>
          </p:nvSpPr>
          <p:spPr>
            <a:xfrm>
              <a:off x="4824988" y="4038527"/>
              <a:ext cx="65606" cy="32412"/>
            </a:xfrm>
            <a:custGeom>
              <a:avLst/>
              <a:gdLst/>
              <a:ahLst/>
              <a:cxnLst/>
              <a:rect l="l" t="t" r="r" b="b"/>
              <a:pathLst>
                <a:path w="670" h="331" extrusionOk="0">
                  <a:moveTo>
                    <a:pt x="586" y="0"/>
                  </a:moveTo>
                  <a:cubicBezTo>
                    <a:pt x="580" y="0"/>
                    <a:pt x="576" y="0"/>
                    <a:pt x="570" y="3"/>
                  </a:cubicBezTo>
                  <a:cubicBezTo>
                    <a:pt x="402" y="58"/>
                    <a:pt x="235" y="113"/>
                    <a:pt x="68" y="168"/>
                  </a:cubicBezTo>
                  <a:cubicBezTo>
                    <a:pt x="48" y="174"/>
                    <a:pt x="29" y="183"/>
                    <a:pt x="16" y="202"/>
                  </a:cubicBezTo>
                  <a:cubicBezTo>
                    <a:pt x="3" y="219"/>
                    <a:pt x="0" y="241"/>
                    <a:pt x="3" y="264"/>
                  </a:cubicBezTo>
                  <a:cubicBezTo>
                    <a:pt x="7" y="287"/>
                    <a:pt x="20" y="306"/>
                    <a:pt x="39" y="315"/>
                  </a:cubicBezTo>
                  <a:cubicBezTo>
                    <a:pt x="50" y="325"/>
                    <a:pt x="68" y="331"/>
                    <a:pt x="84" y="331"/>
                  </a:cubicBezTo>
                  <a:cubicBezTo>
                    <a:pt x="89" y="331"/>
                    <a:pt x="95" y="330"/>
                    <a:pt x="100" y="328"/>
                  </a:cubicBezTo>
                  <a:cubicBezTo>
                    <a:pt x="267" y="274"/>
                    <a:pt x="434" y="219"/>
                    <a:pt x="602" y="164"/>
                  </a:cubicBezTo>
                  <a:cubicBezTo>
                    <a:pt x="621" y="158"/>
                    <a:pt x="641" y="151"/>
                    <a:pt x="653" y="129"/>
                  </a:cubicBezTo>
                  <a:cubicBezTo>
                    <a:pt x="666" y="113"/>
                    <a:pt x="669" y="90"/>
                    <a:pt x="666" y="67"/>
                  </a:cubicBezTo>
                  <a:cubicBezTo>
                    <a:pt x="663" y="48"/>
                    <a:pt x="650" y="29"/>
                    <a:pt x="631" y="16"/>
                  </a:cubicBezTo>
                  <a:cubicBezTo>
                    <a:pt x="621" y="6"/>
                    <a:pt x="602" y="0"/>
                    <a:pt x="586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121;p21">
              <a:extLst>
                <a:ext uri="{FF2B5EF4-FFF2-40B4-BE49-F238E27FC236}">
                  <a16:creationId xmlns:a16="http://schemas.microsoft.com/office/drawing/2014/main" id="{F2CE2579-0306-460F-8789-2CBBAC20254C}"/>
                </a:ext>
              </a:extLst>
            </p:cNvPr>
            <p:cNvSpPr/>
            <p:nvPr/>
          </p:nvSpPr>
          <p:spPr>
            <a:xfrm>
              <a:off x="4837522" y="4075052"/>
              <a:ext cx="64138" cy="32118"/>
            </a:xfrm>
            <a:custGeom>
              <a:avLst/>
              <a:gdLst/>
              <a:ahLst/>
              <a:cxnLst/>
              <a:rect l="l" t="t" r="r" b="b"/>
              <a:pathLst>
                <a:path w="655" h="328" extrusionOk="0">
                  <a:moveTo>
                    <a:pt x="568" y="0"/>
                  </a:moveTo>
                  <a:cubicBezTo>
                    <a:pt x="564" y="0"/>
                    <a:pt x="558" y="0"/>
                    <a:pt x="554" y="3"/>
                  </a:cubicBezTo>
                  <a:cubicBezTo>
                    <a:pt x="390" y="55"/>
                    <a:pt x="229" y="110"/>
                    <a:pt x="69" y="162"/>
                  </a:cubicBezTo>
                  <a:cubicBezTo>
                    <a:pt x="49" y="168"/>
                    <a:pt x="30" y="177"/>
                    <a:pt x="17" y="196"/>
                  </a:cubicBezTo>
                  <a:cubicBezTo>
                    <a:pt x="4" y="213"/>
                    <a:pt x="1" y="235"/>
                    <a:pt x="4" y="258"/>
                  </a:cubicBezTo>
                  <a:cubicBezTo>
                    <a:pt x="8" y="281"/>
                    <a:pt x="20" y="300"/>
                    <a:pt x="39" y="312"/>
                  </a:cubicBezTo>
                  <a:cubicBezTo>
                    <a:pt x="52" y="320"/>
                    <a:pt x="70" y="327"/>
                    <a:pt x="87" y="327"/>
                  </a:cubicBezTo>
                  <a:cubicBezTo>
                    <a:pt x="91" y="327"/>
                    <a:pt x="96" y="327"/>
                    <a:pt x="100" y="325"/>
                  </a:cubicBezTo>
                  <a:cubicBezTo>
                    <a:pt x="262" y="271"/>
                    <a:pt x="422" y="220"/>
                    <a:pt x="583" y="165"/>
                  </a:cubicBezTo>
                  <a:cubicBezTo>
                    <a:pt x="606" y="158"/>
                    <a:pt x="622" y="152"/>
                    <a:pt x="635" y="132"/>
                  </a:cubicBezTo>
                  <a:cubicBezTo>
                    <a:pt x="648" y="113"/>
                    <a:pt x="654" y="91"/>
                    <a:pt x="648" y="68"/>
                  </a:cubicBezTo>
                  <a:cubicBezTo>
                    <a:pt x="645" y="49"/>
                    <a:pt x="632" y="30"/>
                    <a:pt x="615" y="16"/>
                  </a:cubicBezTo>
                  <a:cubicBezTo>
                    <a:pt x="602" y="7"/>
                    <a:pt x="583" y="0"/>
                    <a:pt x="56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122;p21">
              <a:extLst>
                <a:ext uri="{FF2B5EF4-FFF2-40B4-BE49-F238E27FC236}">
                  <a16:creationId xmlns:a16="http://schemas.microsoft.com/office/drawing/2014/main" id="{E339AFD6-DFE6-4C01-8486-3AB0D6F37A12}"/>
                </a:ext>
              </a:extLst>
            </p:cNvPr>
            <p:cNvSpPr/>
            <p:nvPr/>
          </p:nvSpPr>
          <p:spPr>
            <a:xfrm>
              <a:off x="4847706" y="4111968"/>
              <a:ext cx="69034" cy="33684"/>
            </a:xfrm>
            <a:custGeom>
              <a:avLst/>
              <a:gdLst/>
              <a:ahLst/>
              <a:cxnLst/>
              <a:rect l="l" t="t" r="r" b="b"/>
              <a:pathLst>
                <a:path w="705" h="344" extrusionOk="0">
                  <a:moveTo>
                    <a:pt x="618" y="0"/>
                  </a:moveTo>
                  <a:cubicBezTo>
                    <a:pt x="611" y="0"/>
                    <a:pt x="608" y="0"/>
                    <a:pt x="602" y="3"/>
                  </a:cubicBezTo>
                  <a:cubicBezTo>
                    <a:pt x="425" y="61"/>
                    <a:pt x="247" y="119"/>
                    <a:pt x="70" y="177"/>
                  </a:cubicBezTo>
                  <a:cubicBezTo>
                    <a:pt x="48" y="183"/>
                    <a:pt x="29" y="193"/>
                    <a:pt x="16" y="213"/>
                  </a:cubicBezTo>
                  <a:cubicBezTo>
                    <a:pt x="3" y="232"/>
                    <a:pt x="0" y="251"/>
                    <a:pt x="3" y="274"/>
                  </a:cubicBezTo>
                  <a:cubicBezTo>
                    <a:pt x="6" y="296"/>
                    <a:pt x="19" y="315"/>
                    <a:pt x="39" y="328"/>
                  </a:cubicBezTo>
                  <a:cubicBezTo>
                    <a:pt x="51" y="336"/>
                    <a:pt x="69" y="343"/>
                    <a:pt x="85" y="343"/>
                  </a:cubicBezTo>
                  <a:cubicBezTo>
                    <a:pt x="90" y="343"/>
                    <a:pt x="95" y="342"/>
                    <a:pt x="100" y="341"/>
                  </a:cubicBezTo>
                  <a:cubicBezTo>
                    <a:pt x="277" y="280"/>
                    <a:pt x="457" y="222"/>
                    <a:pt x="634" y="164"/>
                  </a:cubicBezTo>
                  <a:cubicBezTo>
                    <a:pt x="657" y="158"/>
                    <a:pt x="672" y="148"/>
                    <a:pt x="685" y="128"/>
                  </a:cubicBezTo>
                  <a:cubicBezTo>
                    <a:pt x="698" y="113"/>
                    <a:pt x="705" y="90"/>
                    <a:pt x="698" y="67"/>
                  </a:cubicBezTo>
                  <a:cubicBezTo>
                    <a:pt x="695" y="45"/>
                    <a:pt x="682" y="26"/>
                    <a:pt x="666" y="16"/>
                  </a:cubicBezTo>
                  <a:cubicBezTo>
                    <a:pt x="653" y="6"/>
                    <a:pt x="634" y="0"/>
                    <a:pt x="61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123;p21">
              <a:extLst>
                <a:ext uri="{FF2B5EF4-FFF2-40B4-BE49-F238E27FC236}">
                  <a16:creationId xmlns:a16="http://schemas.microsoft.com/office/drawing/2014/main" id="{A96C60A0-F9E4-4EE2-A1EA-2ECFA87D09B1}"/>
                </a:ext>
              </a:extLst>
            </p:cNvPr>
            <p:cNvSpPr/>
            <p:nvPr/>
          </p:nvSpPr>
          <p:spPr>
            <a:xfrm>
              <a:off x="4794731" y="4158186"/>
              <a:ext cx="137480" cy="56500"/>
            </a:xfrm>
            <a:custGeom>
              <a:avLst/>
              <a:gdLst/>
              <a:ahLst/>
              <a:cxnLst/>
              <a:rect l="l" t="t" r="r" b="b"/>
              <a:pathLst>
                <a:path w="1404" h="577" extrusionOk="0">
                  <a:moveTo>
                    <a:pt x="1320" y="1"/>
                  </a:moveTo>
                  <a:cubicBezTo>
                    <a:pt x="1314" y="1"/>
                    <a:pt x="1307" y="4"/>
                    <a:pt x="1304" y="4"/>
                  </a:cubicBezTo>
                  <a:cubicBezTo>
                    <a:pt x="892" y="139"/>
                    <a:pt x="479" y="274"/>
                    <a:pt x="71" y="410"/>
                  </a:cubicBezTo>
                  <a:cubicBezTo>
                    <a:pt x="48" y="420"/>
                    <a:pt x="29" y="426"/>
                    <a:pt x="16" y="445"/>
                  </a:cubicBezTo>
                  <a:cubicBezTo>
                    <a:pt x="3" y="464"/>
                    <a:pt x="0" y="487"/>
                    <a:pt x="3" y="506"/>
                  </a:cubicBezTo>
                  <a:cubicBezTo>
                    <a:pt x="7" y="529"/>
                    <a:pt x="20" y="549"/>
                    <a:pt x="39" y="561"/>
                  </a:cubicBezTo>
                  <a:cubicBezTo>
                    <a:pt x="51" y="569"/>
                    <a:pt x="70" y="576"/>
                    <a:pt x="86" y="576"/>
                  </a:cubicBezTo>
                  <a:cubicBezTo>
                    <a:pt x="91" y="576"/>
                    <a:pt x="96" y="575"/>
                    <a:pt x="100" y="574"/>
                  </a:cubicBezTo>
                  <a:cubicBezTo>
                    <a:pt x="512" y="439"/>
                    <a:pt x="923" y="304"/>
                    <a:pt x="1336" y="169"/>
                  </a:cubicBezTo>
                  <a:cubicBezTo>
                    <a:pt x="1355" y="158"/>
                    <a:pt x="1375" y="152"/>
                    <a:pt x="1387" y="133"/>
                  </a:cubicBezTo>
                  <a:cubicBezTo>
                    <a:pt x="1400" y="114"/>
                    <a:pt x="1403" y="91"/>
                    <a:pt x="1400" y="72"/>
                  </a:cubicBezTo>
                  <a:cubicBezTo>
                    <a:pt x="1397" y="50"/>
                    <a:pt x="1384" y="30"/>
                    <a:pt x="1365" y="17"/>
                  </a:cubicBezTo>
                  <a:cubicBezTo>
                    <a:pt x="1355" y="11"/>
                    <a:pt x="1336" y="1"/>
                    <a:pt x="132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124;p21">
              <a:extLst>
                <a:ext uri="{FF2B5EF4-FFF2-40B4-BE49-F238E27FC236}">
                  <a16:creationId xmlns:a16="http://schemas.microsoft.com/office/drawing/2014/main" id="{16D96570-E9BC-40DD-A1FB-E1B264C67475}"/>
                </a:ext>
              </a:extLst>
            </p:cNvPr>
            <p:cNvSpPr/>
            <p:nvPr/>
          </p:nvSpPr>
          <p:spPr>
            <a:xfrm>
              <a:off x="4877278" y="4209301"/>
              <a:ext cx="67271" cy="33097"/>
            </a:xfrm>
            <a:custGeom>
              <a:avLst/>
              <a:gdLst/>
              <a:ahLst/>
              <a:cxnLst/>
              <a:rect l="l" t="t" r="r" b="b"/>
              <a:pathLst>
                <a:path w="687" h="338" extrusionOk="0">
                  <a:moveTo>
                    <a:pt x="602" y="0"/>
                  </a:moveTo>
                  <a:cubicBezTo>
                    <a:pt x="596" y="0"/>
                    <a:pt x="590" y="0"/>
                    <a:pt x="586" y="3"/>
                  </a:cubicBezTo>
                  <a:cubicBezTo>
                    <a:pt x="416" y="58"/>
                    <a:pt x="242" y="116"/>
                    <a:pt x="68" y="171"/>
                  </a:cubicBezTo>
                  <a:cubicBezTo>
                    <a:pt x="49" y="181"/>
                    <a:pt x="30" y="187"/>
                    <a:pt x="16" y="207"/>
                  </a:cubicBezTo>
                  <a:cubicBezTo>
                    <a:pt x="3" y="226"/>
                    <a:pt x="0" y="248"/>
                    <a:pt x="3" y="268"/>
                  </a:cubicBezTo>
                  <a:cubicBezTo>
                    <a:pt x="7" y="290"/>
                    <a:pt x="19" y="309"/>
                    <a:pt x="39" y="322"/>
                  </a:cubicBezTo>
                  <a:cubicBezTo>
                    <a:pt x="52" y="330"/>
                    <a:pt x="70" y="337"/>
                    <a:pt x="87" y="337"/>
                  </a:cubicBezTo>
                  <a:cubicBezTo>
                    <a:pt x="91" y="337"/>
                    <a:pt x="96" y="337"/>
                    <a:pt x="100" y="336"/>
                  </a:cubicBezTo>
                  <a:cubicBezTo>
                    <a:pt x="271" y="278"/>
                    <a:pt x="444" y="223"/>
                    <a:pt x="615" y="165"/>
                  </a:cubicBezTo>
                  <a:cubicBezTo>
                    <a:pt x="637" y="158"/>
                    <a:pt x="657" y="152"/>
                    <a:pt x="670" y="129"/>
                  </a:cubicBezTo>
                  <a:cubicBezTo>
                    <a:pt x="683" y="113"/>
                    <a:pt x="686" y="91"/>
                    <a:pt x="683" y="68"/>
                  </a:cubicBezTo>
                  <a:cubicBezTo>
                    <a:pt x="679" y="46"/>
                    <a:pt x="667" y="27"/>
                    <a:pt x="647" y="17"/>
                  </a:cubicBezTo>
                  <a:cubicBezTo>
                    <a:pt x="634" y="7"/>
                    <a:pt x="618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125;p21">
              <a:extLst>
                <a:ext uri="{FF2B5EF4-FFF2-40B4-BE49-F238E27FC236}">
                  <a16:creationId xmlns:a16="http://schemas.microsoft.com/office/drawing/2014/main" id="{3F440A19-8875-40CD-A37E-B8A91DC48CC9}"/>
                </a:ext>
              </a:extLst>
            </p:cNvPr>
            <p:cNvSpPr/>
            <p:nvPr/>
          </p:nvSpPr>
          <p:spPr>
            <a:xfrm>
              <a:off x="4892064" y="4252484"/>
              <a:ext cx="65998" cy="32509"/>
            </a:xfrm>
            <a:custGeom>
              <a:avLst/>
              <a:gdLst/>
              <a:ahLst/>
              <a:cxnLst/>
              <a:rect l="l" t="t" r="r" b="b"/>
              <a:pathLst>
                <a:path w="674" h="332" extrusionOk="0">
                  <a:moveTo>
                    <a:pt x="586" y="0"/>
                  </a:moveTo>
                  <a:cubicBezTo>
                    <a:pt x="583" y="0"/>
                    <a:pt x="577" y="0"/>
                    <a:pt x="574" y="3"/>
                  </a:cubicBezTo>
                  <a:cubicBezTo>
                    <a:pt x="406" y="58"/>
                    <a:pt x="238" y="113"/>
                    <a:pt x="72" y="168"/>
                  </a:cubicBezTo>
                  <a:cubicBezTo>
                    <a:pt x="49" y="174"/>
                    <a:pt x="33" y="184"/>
                    <a:pt x="17" y="204"/>
                  </a:cubicBezTo>
                  <a:cubicBezTo>
                    <a:pt x="7" y="219"/>
                    <a:pt x="1" y="242"/>
                    <a:pt x="4" y="265"/>
                  </a:cubicBezTo>
                  <a:cubicBezTo>
                    <a:pt x="11" y="287"/>
                    <a:pt x="23" y="306"/>
                    <a:pt x="39" y="316"/>
                  </a:cubicBezTo>
                  <a:cubicBezTo>
                    <a:pt x="51" y="325"/>
                    <a:pt x="68" y="331"/>
                    <a:pt x="84" y="331"/>
                  </a:cubicBezTo>
                  <a:cubicBezTo>
                    <a:pt x="90" y="331"/>
                    <a:pt x="95" y="330"/>
                    <a:pt x="100" y="329"/>
                  </a:cubicBezTo>
                  <a:cubicBezTo>
                    <a:pt x="268" y="277"/>
                    <a:pt x="435" y="219"/>
                    <a:pt x="602" y="165"/>
                  </a:cubicBezTo>
                  <a:cubicBezTo>
                    <a:pt x="625" y="158"/>
                    <a:pt x="641" y="152"/>
                    <a:pt x="657" y="132"/>
                  </a:cubicBezTo>
                  <a:cubicBezTo>
                    <a:pt x="667" y="113"/>
                    <a:pt x="673" y="91"/>
                    <a:pt x="670" y="68"/>
                  </a:cubicBezTo>
                  <a:cubicBezTo>
                    <a:pt x="663" y="49"/>
                    <a:pt x="651" y="30"/>
                    <a:pt x="635" y="17"/>
                  </a:cubicBezTo>
                  <a:cubicBezTo>
                    <a:pt x="622" y="7"/>
                    <a:pt x="602" y="0"/>
                    <a:pt x="586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126;p21">
              <a:extLst>
                <a:ext uri="{FF2B5EF4-FFF2-40B4-BE49-F238E27FC236}">
                  <a16:creationId xmlns:a16="http://schemas.microsoft.com/office/drawing/2014/main" id="{FF03DDC2-2C65-443D-B59B-66C203700D01}"/>
                </a:ext>
              </a:extLst>
            </p:cNvPr>
            <p:cNvSpPr/>
            <p:nvPr/>
          </p:nvSpPr>
          <p:spPr>
            <a:xfrm>
              <a:off x="4904696" y="4289008"/>
              <a:ext cx="64138" cy="32216"/>
            </a:xfrm>
            <a:custGeom>
              <a:avLst/>
              <a:gdLst/>
              <a:ahLst/>
              <a:cxnLst/>
              <a:rect l="l" t="t" r="r" b="b"/>
              <a:pathLst>
                <a:path w="655" h="329" extrusionOk="0">
                  <a:moveTo>
                    <a:pt x="570" y="0"/>
                  </a:moveTo>
                  <a:cubicBezTo>
                    <a:pt x="564" y="0"/>
                    <a:pt x="558" y="0"/>
                    <a:pt x="554" y="4"/>
                  </a:cubicBezTo>
                  <a:cubicBezTo>
                    <a:pt x="393" y="55"/>
                    <a:pt x="232" y="110"/>
                    <a:pt x="71" y="162"/>
                  </a:cubicBezTo>
                  <a:cubicBezTo>
                    <a:pt x="48" y="171"/>
                    <a:pt x="32" y="178"/>
                    <a:pt x="20" y="197"/>
                  </a:cubicBezTo>
                  <a:cubicBezTo>
                    <a:pt x="7" y="217"/>
                    <a:pt x="1" y="239"/>
                    <a:pt x="7" y="258"/>
                  </a:cubicBezTo>
                  <a:cubicBezTo>
                    <a:pt x="10" y="281"/>
                    <a:pt x="23" y="300"/>
                    <a:pt x="39" y="313"/>
                  </a:cubicBezTo>
                  <a:cubicBezTo>
                    <a:pt x="52" y="320"/>
                    <a:pt x="70" y="328"/>
                    <a:pt x="86" y="328"/>
                  </a:cubicBezTo>
                  <a:cubicBezTo>
                    <a:pt x="91" y="328"/>
                    <a:pt x="96" y="327"/>
                    <a:pt x="100" y="326"/>
                  </a:cubicBezTo>
                  <a:cubicBezTo>
                    <a:pt x="261" y="271"/>
                    <a:pt x="425" y="220"/>
                    <a:pt x="583" y="165"/>
                  </a:cubicBezTo>
                  <a:cubicBezTo>
                    <a:pt x="605" y="159"/>
                    <a:pt x="625" y="152"/>
                    <a:pt x="638" y="133"/>
                  </a:cubicBezTo>
                  <a:cubicBezTo>
                    <a:pt x="650" y="113"/>
                    <a:pt x="654" y="91"/>
                    <a:pt x="650" y="68"/>
                  </a:cubicBezTo>
                  <a:cubicBezTo>
                    <a:pt x="647" y="49"/>
                    <a:pt x="635" y="30"/>
                    <a:pt x="615" y="17"/>
                  </a:cubicBezTo>
                  <a:cubicBezTo>
                    <a:pt x="602" y="7"/>
                    <a:pt x="586" y="0"/>
                    <a:pt x="57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127;p21">
              <a:extLst>
                <a:ext uri="{FF2B5EF4-FFF2-40B4-BE49-F238E27FC236}">
                  <a16:creationId xmlns:a16="http://schemas.microsoft.com/office/drawing/2014/main" id="{315F67FF-ED17-433D-8776-251A2E8E585D}"/>
                </a:ext>
              </a:extLst>
            </p:cNvPr>
            <p:cNvSpPr/>
            <p:nvPr/>
          </p:nvSpPr>
          <p:spPr>
            <a:xfrm>
              <a:off x="4914781" y="4325924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8" y="0"/>
                  </a:moveTo>
                  <a:cubicBezTo>
                    <a:pt x="615" y="0"/>
                    <a:pt x="609" y="0"/>
                    <a:pt x="605" y="4"/>
                  </a:cubicBezTo>
                  <a:cubicBezTo>
                    <a:pt x="425" y="61"/>
                    <a:pt x="248" y="119"/>
                    <a:pt x="71" y="177"/>
                  </a:cubicBezTo>
                  <a:cubicBezTo>
                    <a:pt x="49" y="184"/>
                    <a:pt x="33" y="194"/>
                    <a:pt x="20" y="213"/>
                  </a:cubicBezTo>
                  <a:cubicBezTo>
                    <a:pt x="6" y="232"/>
                    <a:pt x="0" y="255"/>
                    <a:pt x="6" y="274"/>
                  </a:cubicBezTo>
                  <a:cubicBezTo>
                    <a:pt x="10" y="296"/>
                    <a:pt x="23" y="316"/>
                    <a:pt x="39" y="329"/>
                  </a:cubicBezTo>
                  <a:cubicBezTo>
                    <a:pt x="52" y="336"/>
                    <a:pt x="70" y="344"/>
                    <a:pt x="87" y="344"/>
                  </a:cubicBezTo>
                  <a:cubicBezTo>
                    <a:pt x="91" y="344"/>
                    <a:pt x="96" y="343"/>
                    <a:pt x="100" y="342"/>
                  </a:cubicBezTo>
                  <a:cubicBezTo>
                    <a:pt x="281" y="284"/>
                    <a:pt x="458" y="222"/>
                    <a:pt x="634" y="164"/>
                  </a:cubicBezTo>
                  <a:cubicBezTo>
                    <a:pt x="657" y="158"/>
                    <a:pt x="676" y="152"/>
                    <a:pt x="689" y="129"/>
                  </a:cubicBezTo>
                  <a:cubicBezTo>
                    <a:pt x="702" y="113"/>
                    <a:pt x="706" y="91"/>
                    <a:pt x="702" y="68"/>
                  </a:cubicBezTo>
                  <a:cubicBezTo>
                    <a:pt x="699" y="45"/>
                    <a:pt x="686" y="29"/>
                    <a:pt x="667" y="17"/>
                  </a:cubicBezTo>
                  <a:cubicBezTo>
                    <a:pt x="654" y="7"/>
                    <a:pt x="638" y="0"/>
                    <a:pt x="61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128;p21">
              <a:extLst>
                <a:ext uri="{FF2B5EF4-FFF2-40B4-BE49-F238E27FC236}">
                  <a16:creationId xmlns:a16="http://schemas.microsoft.com/office/drawing/2014/main" id="{6A6D4AE1-D659-43F1-B96D-C0036025E1E5}"/>
                </a:ext>
              </a:extLst>
            </p:cNvPr>
            <p:cNvSpPr/>
            <p:nvPr/>
          </p:nvSpPr>
          <p:spPr>
            <a:xfrm>
              <a:off x="4850154" y="4374787"/>
              <a:ext cx="137578" cy="56108"/>
            </a:xfrm>
            <a:custGeom>
              <a:avLst/>
              <a:gdLst/>
              <a:ahLst/>
              <a:cxnLst/>
              <a:rect l="l" t="t" r="r" b="b"/>
              <a:pathLst>
                <a:path w="1405" h="573" extrusionOk="0">
                  <a:moveTo>
                    <a:pt x="1304" y="0"/>
                  </a:moveTo>
                  <a:cubicBezTo>
                    <a:pt x="892" y="139"/>
                    <a:pt x="480" y="274"/>
                    <a:pt x="68" y="409"/>
                  </a:cubicBezTo>
                  <a:cubicBezTo>
                    <a:pt x="45" y="415"/>
                    <a:pt x="29" y="422"/>
                    <a:pt x="17" y="442"/>
                  </a:cubicBezTo>
                  <a:cubicBezTo>
                    <a:pt x="4" y="461"/>
                    <a:pt x="1" y="483"/>
                    <a:pt x="4" y="506"/>
                  </a:cubicBezTo>
                  <a:cubicBezTo>
                    <a:pt x="7" y="525"/>
                    <a:pt x="20" y="544"/>
                    <a:pt x="39" y="557"/>
                  </a:cubicBezTo>
                  <a:cubicBezTo>
                    <a:pt x="52" y="565"/>
                    <a:pt x="70" y="572"/>
                    <a:pt x="86" y="572"/>
                  </a:cubicBezTo>
                  <a:cubicBezTo>
                    <a:pt x="91" y="572"/>
                    <a:pt x="96" y="571"/>
                    <a:pt x="100" y="570"/>
                  </a:cubicBezTo>
                  <a:cubicBezTo>
                    <a:pt x="512" y="435"/>
                    <a:pt x="924" y="299"/>
                    <a:pt x="1333" y="164"/>
                  </a:cubicBezTo>
                  <a:cubicBezTo>
                    <a:pt x="1356" y="158"/>
                    <a:pt x="1375" y="148"/>
                    <a:pt x="1388" y="129"/>
                  </a:cubicBezTo>
                  <a:cubicBezTo>
                    <a:pt x="1400" y="113"/>
                    <a:pt x="1404" y="90"/>
                    <a:pt x="1400" y="68"/>
                  </a:cubicBezTo>
                  <a:cubicBezTo>
                    <a:pt x="1394" y="45"/>
                    <a:pt x="1385" y="26"/>
                    <a:pt x="1366" y="13"/>
                  </a:cubicBezTo>
                  <a:cubicBezTo>
                    <a:pt x="1352" y="7"/>
                    <a:pt x="1336" y="0"/>
                    <a:pt x="131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129;p21">
              <a:extLst>
                <a:ext uri="{FF2B5EF4-FFF2-40B4-BE49-F238E27FC236}">
                  <a16:creationId xmlns:a16="http://schemas.microsoft.com/office/drawing/2014/main" id="{F26FE326-DA9D-46A3-ABD4-600B1B7EA090}"/>
                </a:ext>
              </a:extLst>
            </p:cNvPr>
            <p:cNvSpPr/>
            <p:nvPr/>
          </p:nvSpPr>
          <p:spPr>
            <a:xfrm>
              <a:off x="4932407" y="4425509"/>
              <a:ext cx="67565" cy="33097"/>
            </a:xfrm>
            <a:custGeom>
              <a:avLst/>
              <a:gdLst/>
              <a:ahLst/>
              <a:cxnLst/>
              <a:rect l="l" t="t" r="r" b="b"/>
              <a:pathLst>
                <a:path w="690" h="338" extrusionOk="0">
                  <a:moveTo>
                    <a:pt x="603" y="1"/>
                  </a:moveTo>
                  <a:cubicBezTo>
                    <a:pt x="599" y="1"/>
                    <a:pt x="593" y="4"/>
                    <a:pt x="590" y="4"/>
                  </a:cubicBezTo>
                  <a:cubicBezTo>
                    <a:pt x="416" y="62"/>
                    <a:pt x="245" y="117"/>
                    <a:pt x="71" y="175"/>
                  </a:cubicBezTo>
                  <a:cubicBezTo>
                    <a:pt x="49" y="181"/>
                    <a:pt x="33" y="187"/>
                    <a:pt x="20" y="206"/>
                  </a:cubicBezTo>
                  <a:cubicBezTo>
                    <a:pt x="7" y="226"/>
                    <a:pt x="0" y="248"/>
                    <a:pt x="7" y="271"/>
                  </a:cubicBezTo>
                  <a:cubicBezTo>
                    <a:pt x="10" y="290"/>
                    <a:pt x="23" y="310"/>
                    <a:pt x="39" y="322"/>
                  </a:cubicBezTo>
                  <a:cubicBezTo>
                    <a:pt x="53" y="332"/>
                    <a:pt x="71" y="338"/>
                    <a:pt x="87" y="338"/>
                  </a:cubicBezTo>
                  <a:cubicBezTo>
                    <a:pt x="93" y="338"/>
                    <a:pt x="99" y="337"/>
                    <a:pt x="104" y="335"/>
                  </a:cubicBezTo>
                  <a:cubicBezTo>
                    <a:pt x="275" y="280"/>
                    <a:pt x="448" y="222"/>
                    <a:pt x="618" y="165"/>
                  </a:cubicBezTo>
                  <a:cubicBezTo>
                    <a:pt x="641" y="158"/>
                    <a:pt x="657" y="151"/>
                    <a:pt x="673" y="132"/>
                  </a:cubicBezTo>
                  <a:cubicBezTo>
                    <a:pt x="683" y="113"/>
                    <a:pt x="689" y="90"/>
                    <a:pt x="686" y="68"/>
                  </a:cubicBezTo>
                  <a:cubicBezTo>
                    <a:pt x="680" y="49"/>
                    <a:pt x="670" y="29"/>
                    <a:pt x="651" y="16"/>
                  </a:cubicBezTo>
                  <a:cubicBezTo>
                    <a:pt x="638" y="7"/>
                    <a:pt x="622" y="1"/>
                    <a:pt x="60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130;p21">
              <a:extLst>
                <a:ext uri="{FF2B5EF4-FFF2-40B4-BE49-F238E27FC236}">
                  <a16:creationId xmlns:a16="http://schemas.microsoft.com/office/drawing/2014/main" id="{DA1B708E-06DF-459A-A046-5BFBAF1D367C}"/>
                </a:ext>
              </a:extLst>
            </p:cNvPr>
            <p:cNvSpPr/>
            <p:nvPr/>
          </p:nvSpPr>
          <p:spPr>
            <a:xfrm>
              <a:off x="4947487" y="4468986"/>
              <a:ext cx="65704" cy="32509"/>
            </a:xfrm>
            <a:custGeom>
              <a:avLst/>
              <a:gdLst/>
              <a:ahLst/>
              <a:cxnLst/>
              <a:rect l="l" t="t" r="r" b="b"/>
              <a:pathLst>
                <a:path w="671" h="332" extrusionOk="0">
                  <a:moveTo>
                    <a:pt x="571" y="1"/>
                  </a:moveTo>
                  <a:cubicBezTo>
                    <a:pt x="403" y="55"/>
                    <a:pt x="239" y="110"/>
                    <a:pt x="72" y="165"/>
                  </a:cubicBezTo>
                  <a:cubicBezTo>
                    <a:pt x="49" y="175"/>
                    <a:pt x="33" y="181"/>
                    <a:pt x="17" y="200"/>
                  </a:cubicBezTo>
                  <a:cubicBezTo>
                    <a:pt x="5" y="220"/>
                    <a:pt x="1" y="242"/>
                    <a:pt x="5" y="261"/>
                  </a:cubicBezTo>
                  <a:cubicBezTo>
                    <a:pt x="8" y="284"/>
                    <a:pt x="20" y="303"/>
                    <a:pt x="39" y="316"/>
                  </a:cubicBezTo>
                  <a:cubicBezTo>
                    <a:pt x="52" y="323"/>
                    <a:pt x="71" y="331"/>
                    <a:pt x="88" y="331"/>
                  </a:cubicBezTo>
                  <a:cubicBezTo>
                    <a:pt x="93" y="331"/>
                    <a:pt x="97" y="331"/>
                    <a:pt x="101" y="329"/>
                  </a:cubicBezTo>
                  <a:cubicBezTo>
                    <a:pt x="268" y="274"/>
                    <a:pt x="436" y="220"/>
                    <a:pt x="603" y="165"/>
                  </a:cubicBezTo>
                  <a:cubicBezTo>
                    <a:pt x="626" y="155"/>
                    <a:pt x="642" y="149"/>
                    <a:pt x="654" y="129"/>
                  </a:cubicBezTo>
                  <a:cubicBezTo>
                    <a:pt x="667" y="110"/>
                    <a:pt x="670" y="87"/>
                    <a:pt x="667" y="68"/>
                  </a:cubicBezTo>
                  <a:cubicBezTo>
                    <a:pt x="664" y="46"/>
                    <a:pt x="651" y="26"/>
                    <a:pt x="635" y="13"/>
                  </a:cubicBezTo>
                  <a:cubicBezTo>
                    <a:pt x="623" y="7"/>
                    <a:pt x="603" y="1"/>
                    <a:pt x="587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131;p21">
              <a:extLst>
                <a:ext uri="{FF2B5EF4-FFF2-40B4-BE49-F238E27FC236}">
                  <a16:creationId xmlns:a16="http://schemas.microsoft.com/office/drawing/2014/main" id="{E90C1E01-A0AE-4E24-BA58-140B6087B92E}"/>
                </a:ext>
              </a:extLst>
            </p:cNvPr>
            <p:cNvSpPr/>
            <p:nvPr/>
          </p:nvSpPr>
          <p:spPr>
            <a:xfrm>
              <a:off x="4960119" y="4505608"/>
              <a:ext cx="64138" cy="31824"/>
            </a:xfrm>
            <a:custGeom>
              <a:avLst/>
              <a:gdLst/>
              <a:ahLst/>
              <a:cxnLst/>
              <a:rect l="l" t="t" r="r" b="b"/>
              <a:pathLst>
                <a:path w="655" h="325" extrusionOk="0">
                  <a:moveTo>
                    <a:pt x="555" y="0"/>
                  </a:moveTo>
                  <a:cubicBezTo>
                    <a:pt x="393" y="55"/>
                    <a:pt x="233" y="106"/>
                    <a:pt x="72" y="161"/>
                  </a:cubicBezTo>
                  <a:cubicBezTo>
                    <a:pt x="49" y="168"/>
                    <a:pt x="33" y="174"/>
                    <a:pt x="17" y="193"/>
                  </a:cubicBezTo>
                  <a:cubicBezTo>
                    <a:pt x="4" y="212"/>
                    <a:pt x="1" y="235"/>
                    <a:pt x="4" y="257"/>
                  </a:cubicBezTo>
                  <a:cubicBezTo>
                    <a:pt x="7" y="277"/>
                    <a:pt x="20" y="296"/>
                    <a:pt x="39" y="309"/>
                  </a:cubicBezTo>
                  <a:cubicBezTo>
                    <a:pt x="52" y="316"/>
                    <a:pt x="71" y="324"/>
                    <a:pt x="87" y="324"/>
                  </a:cubicBezTo>
                  <a:cubicBezTo>
                    <a:pt x="92" y="324"/>
                    <a:pt x="96" y="324"/>
                    <a:pt x="100" y="322"/>
                  </a:cubicBezTo>
                  <a:cubicBezTo>
                    <a:pt x="262" y="270"/>
                    <a:pt x="423" y="216"/>
                    <a:pt x="583" y="164"/>
                  </a:cubicBezTo>
                  <a:cubicBezTo>
                    <a:pt x="606" y="155"/>
                    <a:pt x="622" y="148"/>
                    <a:pt x="638" y="129"/>
                  </a:cubicBezTo>
                  <a:cubicBezTo>
                    <a:pt x="651" y="110"/>
                    <a:pt x="654" y="87"/>
                    <a:pt x="651" y="67"/>
                  </a:cubicBezTo>
                  <a:cubicBezTo>
                    <a:pt x="644" y="45"/>
                    <a:pt x="635" y="26"/>
                    <a:pt x="616" y="13"/>
                  </a:cubicBezTo>
                  <a:cubicBezTo>
                    <a:pt x="603" y="6"/>
                    <a:pt x="586" y="0"/>
                    <a:pt x="56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132;p21">
              <a:extLst>
                <a:ext uri="{FF2B5EF4-FFF2-40B4-BE49-F238E27FC236}">
                  <a16:creationId xmlns:a16="http://schemas.microsoft.com/office/drawing/2014/main" id="{3B373D7B-0F0C-4CF9-87E0-936A24FF5630}"/>
                </a:ext>
              </a:extLst>
            </p:cNvPr>
            <p:cNvSpPr/>
            <p:nvPr/>
          </p:nvSpPr>
          <p:spPr>
            <a:xfrm>
              <a:off x="4970204" y="4542133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8" y="0"/>
                  </a:moveTo>
                  <a:cubicBezTo>
                    <a:pt x="615" y="0"/>
                    <a:pt x="609" y="3"/>
                    <a:pt x="606" y="3"/>
                  </a:cubicBezTo>
                  <a:cubicBezTo>
                    <a:pt x="425" y="61"/>
                    <a:pt x="248" y="119"/>
                    <a:pt x="72" y="181"/>
                  </a:cubicBezTo>
                  <a:cubicBezTo>
                    <a:pt x="49" y="187"/>
                    <a:pt x="30" y="193"/>
                    <a:pt x="17" y="213"/>
                  </a:cubicBezTo>
                  <a:cubicBezTo>
                    <a:pt x="4" y="232"/>
                    <a:pt x="1" y="254"/>
                    <a:pt x="4" y="277"/>
                  </a:cubicBezTo>
                  <a:cubicBezTo>
                    <a:pt x="7" y="297"/>
                    <a:pt x="20" y="316"/>
                    <a:pt x="39" y="328"/>
                  </a:cubicBezTo>
                  <a:cubicBezTo>
                    <a:pt x="52" y="336"/>
                    <a:pt x="70" y="344"/>
                    <a:pt x="87" y="344"/>
                  </a:cubicBezTo>
                  <a:cubicBezTo>
                    <a:pt x="92" y="344"/>
                    <a:pt x="97" y="343"/>
                    <a:pt x="101" y="342"/>
                  </a:cubicBezTo>
                  <a:cubicBezTo>
                    <a:pt x="281" y="284"/>
                    <a:pt x="458" y="226"/>
                    <a:pt x="635" y="168"/>
                  </a:cubicBezTo>
                  <a:cubicBezTo>
                    <a:pt x="657" y="158"/>
                    <a:pt x="673" y="152"/>
                    <a:pt x="686" y="132"/>
                  </a:cubicBezTo>
                  <a:cubicBezTo>
                    <a:pt x="700" y="113"/>
                    <a:pt x="706" y="91"/>
                    <a:pt x="700" y="68"/>
                  </a:cubicBezTo>
                  <a:cubicBezTo>
                    <a:pt x="696" y="49"/>
                    <a:pt x="683" y="30"/>
                    <a:pt x="667" y="16"/>
                  </a:cubicBezTo>
                  <a:cubicBezTo>
                    <a:pt x="654" y="7"/>
                    <a:pt x="635" y="0"/>
                    <a:pt x="61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133;p21">
              <a:extLst>
                <a:ext uri="{FF2B5EF4-FFF2-40B4-BE49-F238E27FC236}">
                  <a16:creationId xmlns:a16="http://schemas.microsoft.com/office/drawing/2014/main" id="{28772CD7-02AF-46A4-A1B5-0F0017A3148B}"/>
                </a:ext>
              </a:extLst>
            </p:cNvPr>
            <p:cNvSpPr/>
            <p:nvPr/>
          </p:nvSpPr>
          <p:spPr>
            <a:xfrm>
              <a:off x="4917229" y="4588743"/>
              <a:ext cx="137578" cy="56108"/>
            </a:xfrm>
            <a:custGeom>
              <a:avLst/>
              <a:gdLst/>
              <a:ahLst/>
              <a:cxnLst/>
              <a:rect l="l" t="t" r="r" b="b"/>
              <a:pathLst>
                <a:path w="1405" h="573" extrusionOk="0">
                  <a:moveTo>
                    <a:pt x="1321" y="1"/>
                  </a:moveTo>
                  <a:cubicBezTo>
                    <a:pt x="1314" y="1"/>
                    <a:pt x="1311" y="1"/>
                    <a:pt x="1305" y="4"/>
                  </a:cubicBezTo>
                  <a:cubicBezTo>
                    <a:pt x="893" y="139"/>
                    <a:pt x="484" y="274"/>
                    <a:pt x="72" y="409"/>
                  </a:cubicBezTo>
                  <a:cubicBezTo>
                    <a:pt x="49" y="416"/>
                    <a:pt x="33" y="423"/>
                    <a:pt x="17" y="445"/>
                  </a:cubicBezTo>
                  <a:cubicBezTo>
                    <a:pt x="8" y="461"/>
                    <a:pt x="1" y="484"/>
                    <a:pt x="5" y="506"/>
                  </a:cubicBezTo>
                  <a:cubicBezTo>
                    <a:pt x="11" y="525"/>
                    <a:pt x="24" y="545"/>
                    <a:pt x="39" y="558"/>
                  </a:cubicBezTo>
                  <a:cubicBezTo>
                    <a:pt x="51" y="567"/>
                    <a:pt x="68" y="573"/>
                    <a:pt x="84" y="573"/>
                  </a:cubicBezTo>
                  <a:cubicBezTo>
                    <a:pt x="90" y="573"/>
                    <a:pt x="96" y="572"/>
                    <a:pt x="101" y="570"/>
                  </a:cubicBezTo>
                  <a:cubicBezTo>
                    <a:pt x="513" y="435"/>
                    <a:pt x="925" y="300"/>
                    <a:pt x="1337" y="165"/>
                  </a:cubicBezTo>
                  <a:cubicBezTo>
                    <a:pt x="1360" y="158"/>
                    <a:pt x="1376" y="149"/>
                    <a:pt x="1388" y="130"/>
                  </a:cubicBezTo>
                  <a:cubicBezTo>
                    <a:pt x="1401" y="114"/>
                    <a:pt x="1404" y="91"/>
                    <a:pt x="1401" y="68"/>
                  </a:cubicBezTo>
                  <a:cubicBezTo>
                    <a:pt x="1398" y="46"/>
                    <a:pt x="1385" y="26"/>
                    <a:pt x="1366" y="17"/>
                  </a:cubicBezTo>
                  <a:cubicBezTo>
                    <a:pt x="1356" y="7"/>
                    <a:pt x="1337" y="1"/>
                    <a:pt x="132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34;p21">
              <a:extLst>
                <a:ext uri="{FF2B5EF4-FFF2-40B4-BE49-F238E27FC236}">
                  <a16:creationId xmlns:a16="http://schemas.microsoft.com/office/drawing/2014/main" id="{7B2C2B24-3B87-431C-B53D-BA37C26AFDD7}"/>
                </a:ext>
              </a:extLst>
            </p:cNvPr>
            <p:cNvSpPr/>
            <p:nvPr/>
          </p:nvSpPr>
          <p:spPr>
            <a:xfrm>
              <a:off x="4999874" y="4639564"/>
              <a:ext cx="67271" cy="32999"/>
            </a:xfrm>
            <a:custGeom>
              <a:avLst/>
              <a:gdLst/>
              <a:ahLst/>
              <a:cxnLst/>
              <a:rect l="l" t="t" r="r" b="b"/>
              <a:pathLst>
                <a:path w="687" h="337" extrusionOk="0">
                  <a:moveTo>
                    <a:pt x="602" y="0"/>
                  </a:moveTo>
                  <a:cubicBezTo>
                    <a:pt x="596" y="0"/>
                    <a:pt x="593" y="3"/>
                    <a:pt x="586" y="3"/>
                  </a:cubicBezTo>
                  <a:cubicBezTo>
                    <a:pt x="416" y="61"/>
                    <a:pt x="242" y="116"/>
                    <a:pt x="71" y="174"/>
                  </a:cubicBezTo>
                  <a:cubicBezTo>
                    <a:pt x="49" y="180"/>
                    <a:pt x="33" y="186"/>
                    <a:pt x="17" y="209"/>
                  </a:cubicBezTo>
                  <a:cubicBezTo>
                    <a:pt x="3" y="225"/>
                    <a:pt x="0" y="248"/>
                    <a:pt x="3" y="270"/>
                  </a:cubicBezTo>
                  <a:cubicBezTo>
                    <a:pt x="6" y="293"/>
                    <a:pt x="20" y="312"/>
                    <a:pt x="39" y="321"/>
                  </a:cubicBezTo>
                  <a:cubicBezTo>
                    <a:pt x="51" y="331"/>
                    <a:pt x="68" y="337"/>
                    <a:pt x="84" y="337"/>
                  </a:cubicBezTo>
                  <a:cubicBezTo>
                    <a:pt x="89" y="337"/>
                    <a:pt x="95" y="336"/>
                    <a:pt x="100" y="335"/>
                  </a:cubicBezTo>
                  <a:cubicBezTo>
                    <a:pt x="274" y="280"/>
                    <a:pt x="444" y="222"/>
                    <a:pt x="618" y="167"/>
                  </a:cubicBezTo>
                  <a:cubicBezTo>
                    <a:pt x="638" y="158"/>
                    <a:pt x="657" y="152"/>
                    <a:pt x="670" y="132"/>
                  </a:cubicBezTo>
                  <a:cubicBezTo>
                    <a:pt x="682" y="113"/>
                    <a:pt x="686" y="90"/>
                    <a:pt x="682" y="70"/>
                  </a:cubicBezTo>
                  <a:cubicBezTo>
                    <a:pt x="679" y="48"/>
                    <a:pt x="667" y="29"/>
                    <a:pt x="648" y="16"/>
                  </a:cubicBezTo>
                  <a:cubicBezTo>
                    <a:pt x="638" y="9"/>
                    <a:pt x="618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35;p21">
              <a:extLst>
                <a:ext uri="{FF2B5EF4-FFF2-40B4-BE49-F238E27FC236}">
                  <a16:creationId xmlns:a16="http://schemas.microsoft.com/office/drawing/2014/main" id="{A6B66F1B-802E-4FBA-8805-ED1DAB7476D3}"/>
                </a:ext>
              </a:extLst>
            </p:cNvPr>
            <p:cNvSpPr/>
            <p:nvPr/>
          </p:nvSpPr>
          <p:spPr>
            <a:xfrm>
              <a:off x="5014660" y="4683040"/>
              <a:ext cx="65998" cy="32412"/>
            </a:xfrm>
            <a:custGeom>
              <a:avLst/>
              <a:gdLst/>
              <a:ahLst/>
              <a:cxnLst/>
              <a:rect l="l" t="t" r="r" b="b"/>
              <a:pathLst>
                <a:path w="674" h="331" extrusionOk="0">
                  <a:moveTo>
                    <a:pt x="574" y="0"/>
                  </a:moveTo>
                  <a:cubicBezTo>
                    <a:pt x="406" y="58"/>
                    <a:pt x="239" y="109"/>
                    <a:pt x="72" y="167"/>
                  </a:cubicBezTo>
                  <a:cubicBezTo>
                    <a:pt x="49" y="174"/>
                    <a:pt x="33" y="180"/>
                    <a:pt x="20" y="200"/>
                  </a:cubicBezTo>
                  <a:cubicBezTo>
                    <a:pt x="7" y="219"/>
                    <a:pt x="1" y="241"/>
                    <a:pt x="7" y="264"/>
                  </a:cubicBezTo>
                  <a:cubicBezTo>
                    <a:pt x="10" y="283"/>
                    <a:pt x="23" y="302"/>
                    <a:pt x="39" y="315"/>
                  </a:cubicBezTo>
                  <a:cubicBezTo>
                    <a:pt x="52" y="323"/>
                    <a:pt x="72" y="331"/>
                    <a:pt x="89" y="331"/>
                  </a:cubicBezTo>
                  <a:cubicBezTo>
                    <a:pt x="94" y="331"/>
                    <a:pt x="99" y="330"/>
                    <a:pt x="103" y="329"/>
                  </a:cubicBezTo>
                  <a:cubicBezTo>
                    <a:pt x="268" y="274"/>
                    <a:pt x="435" y="219"/>
                    <a:pt x="602" y="164"/>
                  </a:cubicBezTo>
                  <a:cubicBezTo>
                    <a:pt x="625" y="158"/>
                    <a:pt x="641" y="148"/>
                    <a:pt x="657" y="129"/>
                  </a:cubicBezTo>
                  <a:cubicBezTo>
                    <a:pt x="670" y="109"/>
                    <a:pt x="674" y="90"/>
                    <a:pt x="670" y="67"/>
                  </a:cubicBezTo>
                  <a:cubicBezTo>
                    <a:pt x="667" y="45"/>
                    <a:pt x="654" y="26"/>
                    <a:pt x="635" y="13"/>
                  </a:cubicBezTo>
                  <a:cubicBezTo>
                    <a:pt x="622" y="6"/>
                    <a:pt x="606" y="0"/>
                    <a:pt x="586" y="0"/>
                  </a:cubicBezTo>
                  <a:close/>
                </a:path>
              </a:pathLst>
            </a:custGeom>
            <a:solidFill>
              <a:srgbClr val="849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36;p21">
              <a:extLst>
                <a:ext uri="{FF2B5EF4-FFF2-40B4-BE49-F238E27FC236}">
                  <a16:creationId xmlns:a16="http://schemas.microsoft.com/office/drawing/2014/main" id="{58FBDDA8-39B6-4765-9028-5940DB2FEFF4}"/>
                </a:ext>
              </a:extLst>
            </p:cNvPr>
            <p:cNvSpPr/>
            <p:nvPr/>
          </p:nvSpPr>
          <p:spPr>
            <a:xfrm>
              <a:off x="5027292" y="4719565"/>
              <a:ext cx="64040" cy="31824"/>
            </a:xfrm>
            <a:custGeom>
              <a:avLst/>
              <a:gdLst/>
              <a:ahLst/>
              <a:cxnLst/>
              <a:rect l="l" t="t" r="r" b="b"/>
              <a:pathLst>
                <a:path w="654" h="325" extrusionOk="0">
                  <a:moveTo>
                    <a:pt x="554" y="0"/>
                  </a:moveTo>
                  <a:cubicBezTo>
                    <a:pt x="393" y="55"/>
                    <a:pt x="232" y="107"/>
                    <a:pt x="71" y="161"/>
                  </a:cubicBezTo>
                  <a:cubicBezTo>
                    <a:pt x="49" y="168"/>
                    <a:pt x="32" y="174"/>
                    <a:pt x="20" y="193"/>
                  </a:cubicBezTo>
                  <a:cubicBezTo>
                    <a:pt x="7" y="213"/>
                    <a:pt x="1" y="235"/>
                    <a:pt x="7" y="258"/>
                  </a:cubicBezTo>
                  <a:cubicBezTo>
                    <a:pt x="10" y="277"/>
                    <a:pt x="23" y="296"/>
                    <a:pt x="39" y="309"/>
                  </a:cubicBezTo>
                  <a:cubicBezTo>
                    <a:pt x="51" y="319"/>
                    <a:pt x="70" y="325"/>
                    <a:pt x="86" y="325"/>
                  </a:cubicBezTo>
                  <a:cubicBezTo>
                    <a:pt x="93" y="325"/>
                    <a:pt x="98" y="324"/>
                    <a:pt x="103" y="323"/>
                  </a:cubicBezTo>
                  <a:cubicBezTo>
                    <a:pt x="264" y="271"/>
                    <a:pt x="426" y="216"/>
                    <a:pt x="586" y="165"/>
                  </a:cubicBezTo>
                  <a:cubicBezTo>
                    <a:pt x="609" y="158"/>
                    <a:pt x="625" y="149"/>
                    <a:pt x="638" y="129"/>
                  </a:cubicBezTo>
                  <a:cubicBezTo>
                    <a:pt x="650" y="113"/>
                    <a:pt x="653" y="91"/>
                    <a:pt x="650" y="68"/>
                  </a:cubicBezTo>
                  <a:cubicBezTo>
                    <a:pt x="647" y="45"/>
                    <a:pt x="634" y="26"/>
                    <a:pt x="615" y="14"/>
                  </a:cubicBezTo>
                  <a:cubicBezTo>
                    <a:pt x="606" y="7"/>
                    <a:pt x="586" y="0"/>
                    <a:pt x="570" y="0"/>
                  </a:cubicBezTo>
                  <a:close/>
                </a:path>
              </a:pathLst>
            </a:custGeom>
            <a:solidFill>
              <a:srgbClr val="849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137;p21">
              <a:extLst>
                <a:ext uri="{FF2B5EF4-FFF2-40B4-BE49-F238E27FC236}">
                  <a16:creationId xmlns:a16="http://schemas.microsoft.com/office/drawing/2014/main" id="{FCA0784E-5E10-4A9E-A1E8-EF471F32EC19}"/>
                </a:ext>
              </a:extLst>
            </p:cNvPr>
            <p:cNvSpPr/>
            <p:nvPr/>
          </p:nvSpPr>
          <p:spPr>
            <a:xfrm>
              <a:off x="6887683" y="3429560"/>
              <a:ext cx="955699" cy="314617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138;p21">
              <a:extLst>
                <a:ext uri="{FF2B5EF4-FFF2-40B4-BE49-F238E27FC236}">
                  <a16:creationId xmlns:a16="http://schemas.microsoft.com/office/drawing/2014/main" id="{65E70447-ABF9-4234-AB17-77FDEF9ADF7E}"/>
                </a:ext>
              </a:extLst>
            </p:cNvPr>
            <p:cNvSpPr/>
            <p:nvPr/>
          </p:nvSpPr>
          <p:spPr>
            <a:xfrm>
              <a:off x="6879849" y="3416340"/>
              <a:ext cx="972737" cy="341251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139;p21">
              <a:extLst>
                <a:ext uri="{FF2B5EF4-FFF2-40B4-BE49-F238E27FC236}">
                  <a16:creationId xmlns:a16="http://schemas.microsoft.com/office/drawing/2014/main" id="{E7CCB66E-937E-4485-9F37-F9ACFDB98CF4}"/>
                </a:ext>
              </a:extLst>
            </p:cNvPr>
            <p:cNvSpPr/>
            <p:nvPr/>
          </p:nvSpPr>
          <p:spPr>
            <a:xfrm>
              <a:off x="6754119" y="2846835"/>
              <a:ext cx="554423" cy="1050486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140;p21">
              <a:extLst>
                <a:ext uri="{FF2B5EF4-FFF2-40B4-BE49-F238E27FC236}">
                  <a16:creationId xmlns:a16="http://schemas.microsoft.com/office/drawing/2014/main" id="{0B21AA2F-08FE-48B5-97A0-D5C2138E8217}"/>
                </a:ext>
              </a:extLst>
            </p:cNvPr>
            <p:cNvSpPr/>
            <p:nvPr/>
          </p:nvSpPr>
          <p:spPr>
            <a:xfrm>
              <a:off x="6798183" y="3103974"/>
              <a:ext cx="292291" cy="139438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141;p21">
              <a:extLst>
                <a:ext uri="{FF2B5EF4-FFF2-40B4-BE49-F238E27FC236}">
                  <a16:creationId xmlns:a16="http://schemas.microsoft.com/office/drawing/2014/main" id="{ECB1BADC-859E-45A3-AD51-2DB69D62D6A8}"/>
                </a:ext>
              </a:extLst>
            </p:cNvPr>
            <p:cNvSpPr/>
            <p:nvPr/>
          </p:nvSpPr>
          <p:spPr>
            <a:xfrm>
              <a:off x="6944085" y="3274258"/>
              <a:ext cx="201226" cy="388351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142;p21">
              <a:extLst>
                <a:ext uri="{FF2B5EF4-FFF2-40B4-BE49-F238E27FC236}">
                  <a16:creationId xmlns:a16="http://schemas.microsoft.com/office/drawing/2014/main" id="{699D513D-C297-43C4-A8D6-1CA1D6F4BE13}"/>
                </a:ext>
              </a:extLst>
            </p:cNvPr>
            <p:cNvSpPr/>
            <p:nvPr/>
          </p:nvSpPr>
          <p:spPr>
            <a:xfrm>
              <a:off x="7114270" y="3654875"/>
              <a:ext cx="783" cy="39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143;p21">
              <a:extLst>
                <a:ext uri="{FF2B5EF4-FFF2-40B4-BE49-F238E27FC236}">
                  <a16:creationId xmlns:a16="http://schemas.microsoft.com/office/drawing/2014/main" id="{917B77C2-A39B-4608-8053-B6EE1E2FDC5B}"/>
                </a:ext>
              </a:extLst>
            </p:cNvPr>
            <p:cNvSpPr/>
            <p:nvPr/>
          </p:nvSpPr>
          <p:spPr>
            <a:xfrm>
              <a:off x="6782516" y="3011341"/>
              <a:ext cx="239219" cy="85190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144;p21">
              <a:extLst>
                <a:ext uri="{FF2B5EF4-FFF2-40B4-BE49-F238E27FC236}">
                  <a16:creationId xmlns:a16="http://schemas.microsoft.com/office/drawing/2014/main" id="{6ABB5802-4A50-42CC-A6AC-97099E63C6CF}"/>
                </a:ext>
              </a:extLst>
            </p:cNvPr>
            <p:cNvSpPr/>
            <p:nvPr/>
          </p:nvSpPr>
          <p:spPr>
            <a:xfrm>
              <a:off x="6785943" y="3054524"/>
              <a:ext cx="269574" cy="91653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145;p21">
              <a:extLst>
                <a:ext uri="{FF2B5EF4-FFF2-40B4-BE49-F238E27FC236}">
                  <a16:creationId xmlns:a16="http://schemas.microsoft.com/office/drawing/2014/main" id="{EE407911-BFC9-4B7A-8253-3F7B6F6D714A}"/>
                </a:ext>
              </a:extLst>
            </p:cNvPr>
            <p:cNvSpPr/>
            <p:nvPr/>
          </p:nvSpPr>
          <p:spPr>
            <a:xfrm>
              <a:off x="6797596" y="3022014"/>
              <a:ext cx="32509" cy="32607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146;p21">
              <a:extLst>
                <a:ext uri="{FF2B5EF4-FFF2-40B4-BE49-F238E27FC236}">
                  <a16:creationId xmlns:a16="http://schemas.microsoft.com/office/drawing/2014/main" id="{F009EED6-6F9B-4D12-9120-C452E49A986E}"/>
                </a:ext>
              </a:extLst>
            </p:cNvPr>
            <p:cNvSpPr/>
            <p:nvPr/>
          </p:nvSpPr>
          <p:spPr>
            <a:xfrm>
              <a:off x="6789370" y="2965710"/>
              <a:ext cx="25655" cy="25557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147;p21">
              <a:extLst>
                <a:ext uri="{FF2B5EF4-FFF2-40B4-BE49-F238E27FC236}">
                  <a16:creationId xmlns:a16="http://schemas.microsoft.com/office/drawing/2014/main" id="{5A9F51A5-1952-4AC1-81A7-87AAE238FB69}"/>
                </a:ext>
              </a:extLst>
            </p:cNvPr>
            <p:cNvSpPr/>
            <p:nvPr/>
          </p:nvSpPr>
          <p:spPr>
            <a:xfrm>
              <a:off x="6824426" y="2976677"/>
              <a:ext cx="15765" cy="15863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148;p21">
              <a:extLst>
                <a:ext uri="{FF2B5EF4-FFF2-40B4-BE49-F238E27FC236}">
                  <a16:creationId xmlns:a16="http://schemas.microsoft.com/office/drawing/2014/main" id="{809365DB-855D-4D47-A218-E4BCB669ABF8}"/>
                </a:ext>
              </a:extLst>
            </p:cNvPr>
            <p:cNvSpPr/>
            <p:nvPr/>
          </p:nvSpPr>
          <p:spPr>
            <a:xfrm>
              <a:off x="6809542" y="2901670"/>
              <a:ext cx="23403" cy="23109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149;p21">
              <a:extLst>
                <a:ext uri="{FF2B5EF4-FFF2-40B4-BE49-F238E27FC236}">
                  <a16:creationId xmlns:a16="http://schemas.microsoft.com/office/drawing/2014/main" id="{5C03E5AB-DBA3-4C7E-B971-F41AEA44CDBA}"/>
                </a:ext>
              </a:extLst>
            </p:cNvPr>
            <p:cNvSpPr/>
            <p:nvPr/>
          </p:nvSpPr>
          <p:spPr>
            <a:xfrm>
              <a:off x="6843912" y="2936628"/>
              <a:ext cx="15178" cy="15276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150;p21">
              <a:extLst>
                <a:ext uri="{FF2B5EF4-FFF2-40B4-BE49-F238E27FC236}">
                  <a16:creationId xmlns:a16="http://schemas.microsoft.com/office/drawing/2014/main" id="{89780717-6D22-4290-A141-10946E412EE7}"/>
                </a:ext>
              </a:extLst>
            </p:cNvPr>
            <p:cNvSpPr/>
            <p:nvPr/>
          </p:nvSpPr>
          <p:spPr>
            <a:xfrm>
              <a:off x="6855956" y="3023287"/>
              <a:ext cx="21151" cy="21249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151;p21">
              <a:extLst>
                <a:ext uri="{FF2B5EF4-FFF2-40B4-BE49-F238E27FC236}">
                  <a16:creationId xmlns:a16="http://schemas.microsoft.com/office/drawing/2014/main" id="{46C05FB9-C024-47E4-9925-3793E77F5F5E}"/>
                </a:ext>
              </a:extLst>
            </p:cNvPr>
            <p:cNvSpPr/>
            <p:nvPr/>
          </p:nvSpPr>
          <p:spPr>
            <a:xfrm>
              <a:off x="6864671" y="3308530"/>
              <a:ext cx="161568" cy="441130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152;p21">
              <a:extLst>
                <a:ext uri="{FF2B5EF4-FFF2-40B4-BE49-F238E27FC236}">
                  <a16:creationId xmlns:a16="http://schemas.microsoft.com/office/drawing/2014/main" id="{F9ED18C2-70ED-487B-8A15-82F6AB9AD46C}"/>
                </a:ext>
              </a:extLst>
            </p:cNvPr>
            <p:cNvSpPr/>
            <p:nvPr/>
          </p:nvSpPr>
          <p:spPr>
            <a:xfrm>
              <a:off x="7025750" y="3786970"/>
              <a:ext cx="17136" cy="1713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153;p21">
              <a:extLst>
                <a:ext uri="{FF2B5EF4-FFF2-40B4-BE49-F238E27FC236}">
                  <a16:creationId xmlns:a16="http://schemas.microsoft.com/office/drawing/2014/main" id="{0C1B5214-228A-4AC0-B9B5-E37CF8F53529}"/>
                </a:ext>
              </a:extLst>
            </p:cNvPr>
            <p:cNvSpPr/>
            <p:nvPr/>
          </p:nvSpPr>
          <p:spPr>
            <a:xfrm>
              <a:off x="7170477" y="3365618"/>
              <a:ext cx="409795" cy="701009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154;p21">
              <a:extLst>
                <a:ext uri="{FF2B5EF4-FFF2-40B4-BE49-F238E27FC236}">
                  <a16:creationId xmlns:a16="http://schemas.microsoft.com/office/drawing/2014/main" id="{70B500CC-FD18-4CA0-81C6-65D04EBAE5CA}"/>
                </a:ext>
              </a:extLst>
            </p:cNvPr>
            <p:cNvSpPr/>
            <p:nvPr/>
          </p:nvSpPr>
          <p:spPr>
            <a:xfrm>
              <a:off x="7363968" y="3543343"/>
              <a:ext cx="55912" cy="189475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155;p21">
              <a:extLst>
                <a:ext uri="{FF2B5EF4-FFF2-40B4-BE49-F238E27FC236}">
                  <a16:creationId xmlns:a16="http://schemas.microsoft.com/office/drawing/2014/main" id="{AA94A681-3040-4E47-82FA-78202846B7F6}"/>
                </a:ext>
              </a:extLst>
            </p:cNvPr>
            <p:cNvSpPr/>
            <p:nvPr/>
          </p:nvSpPr>
          <p:spPr>
            <a:xfrm>
              <a:off x="7439856" y="3426426"/>
              <a:ext cx="73538" cy="13346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156;p21">
              <a:extLst>
                <a:ext uri="{FF2B5EF4-FFF2-40B4-BE49-F238E27FC236}">
                  <a16:creationId xmlns:a16="http://schemas.microsoft.com/office/drawing/2014/main" id="{169B426E-4050-48E9-829B-2206C2173D4A}"/>
                </a:ext>
              </a:extLst>
            </p:cNvPr>
            <p:cNvSpPr/>
            <p:nvPr/>
          </p:nvSpPr>
          <p:spPr>
            <a:xfrm>
              <a:off x="7396771" y="3505742"/>
              <a:ext cx="80099" cy="85092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157;p21">
              <a:extLst>
                <a:ext uri="{FF2B5EF4-FFF2-40B4-BE49-F238E27FC236}">
                  <a16:creationId xmlns:a16="http://schemas.microsoft.com/office/drawing/2014/main" id="{82EBA4BF-819B-44FA-83E0-3BA7C2692120}"/>
                </a:ext>
              </a:extLst>
            </p:cNvPr>
            <p:cNvSpPr/>
            <p:nvPr/>
          </p:nvSpPr>
          <p:spPr>
            <a:xfrm>
              <a:off x="7025163" y="2631311"/>
              <a:ext cx="861402" cy="840839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158;p21">
              <a:extLst>
                <a:ext uri="{FF2B5EF4-FFF2-40B4-BE49-F238E27FC236}">
                  <a16:creationId xmlns:a16="http://schemas.microsoft.com/office/drawing/2014/main" id="{F0AA5036-7ADA-452C-AD6B-3B5F76F2E80A}"/>
                </a:ext>
              </a:extLst>
            </p:cNvPr>
            <p:cNvSpPr/>
            <p:nvPr/>
          </p:nvSpPr>
          <p:spPr>
            <a:xfrm>
              <a:off x="7418803" y="2784753"/>
              <a:ext cx="104089" cy="629821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159;p21">
              <a:extLst>
                <a:ext uri="{FF2B5EF4-FFF2-40B4-BE49-F238E27FC236}">
                  <a16:creationId xmlns:a16="http://schemas.microsoft.com/office/drawing/2014/main" id="{7A8EE54B-701E-4559-ACCC-FEA78A97C59B}"/>
                </a:ext>
              </a:extLst>
            </p:cNvPr>
            <p:cNvSpPr/>
            <p:nvPr/>
          </p:nvSpPr>
          <p:spPr>
            <a:xfrm>
              <a:off x="7059729" y="2729330"/>
              <a:ext cx="80196" cy="368081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160;p21">
              <a:extLst>
                <a:ext uri="{FF2B5EF4-FFF2-40B4-BE49-F238E27FC236}">
                  <a16:creationId xmlns:a16="http://schemas.microsoft.com/office/drawing/2014/main" id="{F6BAAA43-F16D-4754-B98E-A773FF8606C3}"/>
                </a:ext>
              </a:extLst>
            </p:cNvPr>
            <p:cNvSpPr/>
            <p:nvPr/>
          </p:nvSpPr>
          <p:spPr>
            <a:xfrm>
              <a:off x="7104870" y="2896578"/>
              <a:ext cx="15863" cy="86463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161;p21">
              <a:extLst>
                <a:ext uri="{FF2B5EF4-FFF2-40B4-BE49-F238E27FC236}">
                  <a16:creationId xmlns:a16="http://schemas.microsoft.com/office/drawing/2014/main" id="{261429DE-430C-438C-A589-C7A178593505}"/>
                </a:ext>
              </a:extLst>
            </p:cNvPr>
            <p:cNvSpPr/>
            <p:nvPr/>
          </p:nvSpPr>
          <p:spPr>
            <a:xfrm>
              <a:off x="7234713" y="3065883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162;p21">
              <a:extLst>
                <a:ext uri="{FF2B5EF4-FFF2-40B4-BE49-F238E27FC236}">
                  <a16:creationId xmlns:a16="http://schemas.microsoft.com/office/drawing/2014/main" id="{6712DEA4-30E0-4AFD-898F-8327BBD25FF5}"/>
                </a:ext>
              </a:extLst>
            </p:cNvPr>
            <p:cNvSpPr/>
            <p:nvPr/>
          </p:nvSpPr>
          <p:spPr>
            <a:xfrm>
              <a:off x="6989814" y="3065883"/>
              <a:ext cx="377384" cy="916825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163;p21">
              <a:extLst>
                <a:ext uri="{FF2B5EF4-FFF2-40B4-BE49-F238E27FC236}">
                  <a16:creationId xmlns:a16="http://schemas.microsoft.com/office/drawing/2014/main" id="{F3E78191-95EF-44F4-989F-D43B4A4C4838}"/>
                </a:ext>
              </a:extLst>
            </p:cNvPr>
            <p:cNvSpPr/>
            <p:nvPr/>
          </p:nvSpPr>
          <p:spPr>
            <a:xfrm>
              <a:off x="7240980" y="3068722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164;p21">
              <a:extLst>
                <a:ext uri="{FF2B5EF4-FFF2-40B4-BE49-F238E27FC236}">
                  <a16:creationId xmlns:a16="http://schemas.microsoft.com/office/drawing/2014/main" id="{4CE314E2-8FB9-434C-B690-28AD2AF5D9F8}"/>
                </a:ext>
              </a:extLst>
            </p:cNvPr>
            <p:cNvSpPr/>
            <p:nvPr/>
          </p:nvSpPr>
          <p:spPr>
            <a:xfrm>
              <a:off x="7116914" y="3081060"/>
              <a:ext cx="392" cy="39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165;p21">
              <a:extLst>
                <a:ext uri="{FF2B5EF4-FFF2-40B4-BE49-F238E27FC236}">
                  <a16:creationId xmlns:a16="http://schemas.microsoft.com/office/drawing/2014/main" id="{5A815654-A9E7-47B5-9525-27D05CA1E114}"/>
                </a:ext>
              </a:extLst>
            </p:cNvPr>
            <p:cNvSpPr/>
            <p:nvPr/>
          </p:nvSpPr>
          <p:spPr>
            <a:xfrm>
              <a:off x="7119950" y="3098980"/>
              <a:ext cx="139144" cy="884120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166;p21">
              <a:extLst>
                <a:ext uri="{FF2B5EF4-FFF2-40B4-BE49-F238E27FC236}">
                  <a16:creationId xmlns:a16="http://schemas.microsoft.com/office/drawing/2014/main" id="{7ADB2275-2CD0-4A5F-ACB9-E081B216B9DC}"/>
                </a:ext>
              </a:extLst>
            </p:cNvPr>
            <p:cNvSpPr/>
            <p:nvPr/>
          </p:nvSpPr>
          <p:spPr>
            <a:xfrm>
              <a:off x="6992653" y="2770946"/>
              <a:ext cx="344874" cy="477164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167;p21">
              <a:extLst>
                <a:ext uri="{FF2B5EF4-FFF2-40B4-BE49-F238E27FC236}">
                  <a16:creationId xmlns:a16="http://schemas.microsoft.com/office/drawing/2014/main" id="{F3DA8BDC-3A92-4024-AC9E-6A6B87FF259F}"/>
                </a:ext>
              </a:extLst>
            </p:cNvPr>
            <p:cNvSpPr/>
            <p:nvPr/>
          </p:nvSpPr>
          <p:spPr>
            <a:xfrm>
              <a:off x="6989814" y="3193767"/>
              <a:ext cx="3231" cy="94101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168;p21">
              <a:extLst>
                <a:ext uri="{FF2B5EF4-FFF2-40B4-BE49-F238E27FC236}">
                  <a16:creationId xmlns:a16="http://schemas.microsoft.com/office/drawing/2014/main" id="{A1B3EC77-8E2C-40C3-9A3D-85376A286ACA}"/>
                </a:ext>
              </a:extLst>
            </p:cNvPr>
            <p:cNvSpPr/>
            <p:nvPr/>
          </p:nvSpPr>
          <p:spPr>
            <a:xfrm>
              <a:off x="7205728" y="3223437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169;p21">
              <a:extLst>
                <a:ext uri="{FF2B5EF4-FFF2-40B4-BE49-F238E27FC236}">
                  <a16:creationId xmlns:a16="http://schemas.microsoft.com/office/drawing/2014/main" id="{C2291C18-DFD1-4094-9BE4-862323A9104A}"/>
                </a:ext>
              </a:extLst>
            </p:cNvPr>
            <p:cNvSpPr/>
            <p:nvPr/>
          </p:nvSpPr>
          <p:spPr>
            <a:xfrm>
              <a:off x="7205337" y="3223437"/>
              <a:ext cx="490" cy="98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170;p21">
              <a:extLst>
                <a:ext uri="{FF2B5EF4-FFF2-40B4-BE49-F238E27FC236}">
                  <a16:creationId xmlns:a16="http://schemas.microsoft.com/office/drawing/2014/main" id="{1BBB0344-B47C-405D-9C15-02CA9A4DB29B}"/>
                </a:ext>
              </a:extLst>
            </p:cNvPr>
            <p:cNvSpPr/>
            <p:nvPr/>
          </p:nvSpPr>
          <p:spPr>
            <a:xfrm>
              <a:off x="7205337" y="3223437"/>
              <a:ext cx="98" cy="39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171;p21">
              <a:extLst>
                <a:ext uri="{FF2B5EF4-FFF2-40B4-BE49-F238E27FC236}">
                  <a16:creationId xmlns:a16="http://schemas.microsoft.com/office/drawing/2014/main" id="{E5A228FE-E77A-49D5-BAF6-118F7E49FCA9}"/>
                </a:ext>
              </a:extLst>
            </p:cNvPr>
            <p:cNvSpPr/>
            <p:nvPr/>
          </p:nvSpPr>
          <p:spPr>
            <a:xfrm>
              <a:off x="7179877" y="3239496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172;p21">
              <a:extLst>
                <a:ext uri="{FF2B5EF4-FFF2-40B4-BE49-F238E27FC236}">
                  <a16:creationId xmlns:a16="http://schemas.microsoft.com/office/drawing/2014/main" id="{452CCCBC-2375-490B-AF6B-EB052DAC834D}"/>
                </a:ext>
              </a:extLst>
            </p:cNvPr>
            <p:cNvSpPr/>
            <p:nvPr/>
          </p:nvSpPr>
          <p:spPr>
            <a:xfrm>
              <a:off x="6989814" y="3193767"/>
              <a:ext cx="3231" cy="94101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173;p21">
              <a:extLst>
                <a:ext uri="{FF2B5EF4-FFF2-40B4-BE49-F238E27FC236}">
                  <a16:creationId xmlns:a16="http://schemas.microsoft.com/office/drawing/2014/main" id="{65C84EB8-5F32-4736-A403-CAB935296E19}"/>
                </a:ext>
              </a:extLst>
            </p:cNvPr>
            <p:cNvSpPr/>
            <p:nvPr/>
          </p:nvSpPr>
          <p:spPr>
            <a:xfrm>
              <a:off x="7077452" y="2770554"/>
              <a:ext cx="188202" cy="180075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174;p21">
              <a:extLst>
                <a:ext uri="{FF2B5EF4-FFF2-40B4-BE49-F238E27FC236}">
                  <a16:creationId xmlns:a16="http://schemas.microsoft.com/office/drawing/2014/main" id="{69105A44-B2C7-4BD6-8E8F-3ED3C083C19D}"/>
                </a:ext>
              </a:extLst>
            </p:cNvPr>
            <p:cNvSpPr/>
            <p:nvPr/>
          </p:nvSpPr>
          <p:spPr>
            <a:xfrm>
              <a:off x="7259878" y="2908231"/>
              <a:ext cx="392" cy="39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175;p21">
              <a:extLst>
                <a:ext uri="{FF2B5EF4-FFF2-40B4-BE49-F238E27FC236}">
                  <a16:creationId xmlns:a16="http://schemas.microsoft.com/office/drawing/2014/main" id="{2FB4F2FD-8203-44D4-9716-47C4140509D6}"/>
                </a:ext>
              </a:extLst>
            </p:cNvPr>
            <p:cNvSpPr/>
            <p:nvPr/>
          </p:nvSpPr>
          <p:spPr>
            <a:xfrm>
              <a:off x="7184577" y="2949259"/>
              <a:ext cx="490" cy="98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176;p21">
              <a:extLst>
                <a:ext uri="{FF2B5EF4-FFF2-40B4-BE49-F238E27FC236}">
                  <a16:creationId xmlns:a16="http://schemas.microsoft.com/office/drawing/2014/main" id="{4EAE71EB-45A2-43A0-8A93-1067D46581AC}"/>
                </a:ext>
              </a:extLst>
            </p:cNvPr>
            <p:cNvSpPr/>
            <p:nvPr/>
          </p:nvSpPr>
          <p:spPr>
            <a:xfrm>
              <a:off x="7150207" y="2949259"/>
              <a:ext cx="783" cy="39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177;p21">
              <a:extLst>
                <a:ext uri="{FF2B5EF4-FFF2-40B4-BE49-F238E27FC236}">
                  <a16:creationId xmlns:a16="http://schemas.microsoft.com/office/drawing/2014/main" id="{2833974B-A57E-47D0-B09D-C84A39BCD1CB}"/>
                </a:ext>
              </a:extLst>
            </p:cNvPr>
            <p:cNvSpPr/>
            <p:nvPr/>
          </p:nvSpPr>
          <p:spPr>
            <a:xfrm>
              <a:off x="7110550" y="2797385"/>
              <a:ext cx="62473" cy="112216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178;p21">
              <a:extLst>
                <a:ext uri="{FF2B5EF4-FFF2-40B4-BE49-F238E27FC236}">
                  <a16:creationId xmlns:a16="http://schemas.microsoft.com/office/drawing/2014/main" id="{99C989F1-8A35-446F-87F9-448E61F60ECC}"/>
                </a:ext>
              </a:extLst>
            </p:cNvPr>
            <p:cNvSpPr/>
            <p:nvPr/>
          </p:nvSpPr>
          <p:spPr>
            <a:xfrm>
              <a:off x="7132875" y="2863873"/>
              <a:ext cx="28201" cy="60123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179;p21">
              <a:extLst>
                <a:ext uri="{FF2B5EF4-FFF2-40B4-BE49-F238E27FC236}">
                  <a16:creationId xmlns:a16="http://schemas.microsoft.com/office/drawing/2014/main" id="{BEC28AB8-DFD2-4CDC-95FB-59C90C5E423A}"/>
                </a:ext>
              </a:extLst>
            </p:cNvPr>
            <p:cNvSpPr/>
            <p:nvPr/>
          </p:nvSpPr>
          <p:spPr>
            <a:xfrm>
              <a:off x="7033682" y="3297465"/>
              <a:ext cx="22130" cy="282205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180;p21">
              <a:extLst>
                <a:ext uri="{FF2B5EF4-FFF2-40B4-BE49-F238E27FC236}">
                  <a16:creationId xmlns:a16="http://schemas.microsoft.com/office/drawing/2014/main" id="{C8EB5A8A-7D06-45B5-8125-708CAB0F939E}"/>
                </a:ext>
              </a:extLst>
            </p:cNvPr>
            <p:cNvSpPr/>
            <p:nvPr/>
          </p:nvSpPr>
          <p:spPr>
            <a:xfrm>
              <a:off x="7039361" y="3618938"/>
              <a:ext cx="22815" cy="22815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181;p21">
              <a:extLst>
                <a:ext uri="{FF2B5EF4-FFF2-40B4-BE49-F238E27FC236}">
                  <a16:creationId xmlns:a16="http://schemas.microsoft.com/office/drawing/2014/main" id="{DF98C742-501E-40AF-B983-10685F807C07}"/>
                </a:ext>
              </a:extLst>
            </p:cNvPr>
            <p:cNvSpPr/>
            <p:nvPr/>
          </p:nvSpPr>
          <p:spPr>
            <a:xfrm>
              <a:off x="6879555" y="3572034"/>
              <a:ext cx="976752" cy="1090535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182;p21">
              <a:extLst>
                <a:ext uri="{FF2B5EF4-FFF2-40B4-BE49-F238E27FC236}">
                  <a16:creationId xmlns:a16="http://schemas.microsoft.com/office/drawing/2014/main" id="{1354985F-EC11-4DD7-B848-B5F4BA2AF34F}"/>
                </a:ext>
              </a:extLst>
            </p:cNvPr>
            <p:cNvSpPr/>
            <p:nvPr/>
          </p:nvSpPr>
          <p:spPr>
            <a:xfrm>
              <a:off x="6889935" y="3849051"/>
              <a:ext cx="956972" cy="227664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183;p21">
              <a:extLst>
                <a:ext uri="{FF2B5EF4-FFF2-40B4-BE49-F238E27FC236}">
                  <a16:creationId xmlns:a16="http://schemas.microsoft.com/office/drawing/2014/main" id="{4E05E7B8-99DF-4C55-BE20-E628C5F31D33}"/>
                </a:ext>
              </a:extLst>
            </p:cNvPr>
            <p:cNvSpPr/>
            <p:nvPr/>
          </p:nvSpPr>
          <p:spPr>
            <a:xfrm>
              <a:off x="7784046" y="3575461"/>
              <a:ext cx="72657" cy="838783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184;p21">
              <a:extLst>
                <a:ext uri="{FF2B5EF4-FFF2-40B4-BE49-F238E27FC236}">
                  <a16:creationId xmlns:a16="http://schemas.microsoft.com/office/drawing/2014/main" id="{ABCDCC95-C7D9-40D7-9FA9-14B5D769AE69}"/>
                </a:ext>
              </a:extLst>
            </p:cNvPr>
            <p:cNvSpPr/>
            <p:nvPr/>
          </p:nvSpPr>
          <p:spPr>
            <a:xfrm>
              <a:off x="7760448" y="3574874"/>
              <a:ext cx="90282" cy="98116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185;p21">
              <a:extLst>
                <a:ext uri="{FF2B5EF4-FFF2-40B4-BE49-F238E27FC236}">
                  <a16:creationId xmlns:a16="http://schemas.microsoft.com/office/drawing/2014/main" id="{D5084724-532B-4125-83DE-6CA29954AC1B}"/>
                </a:ext>
              </a:extLst>
            </p:cNvPr>
            <p:cNvSpPr/>
            <p:nvPr/>
          </p:nvSpPr>
          <p:spPr>
            <a:xfrm>
              <a:off x="7509575" y="3575461"/>
              <a:ext cx="346735" cy="838097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186;p21">
              <a:extLst>
                <a:ext uri="{FF2B5EF4-FFF2-40B4-BE49-F238E27FC236}">
                  <a16:creationId xmlns:a16="http://schemas.microsoft.com/office/drawing/2014/main" id="{3FE50966-D241-40BD-A1E7-005B80C20DEC}"/>
                </a:ext>
              </a:extLst>
            </p:cNvPr>
            <p:cNvSpPr/>
            <p:nvPr/>
          </p:nvSpPr>
          <p:spPr>
            <a:xfrm>
              <a:off x="7685440" y="3871475"/>
              <a:ext cx="161470" cy="169304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187;p21">
              <a:extLst>
                <a:ext uri="{FF2B5EF4-FFF2-40B4-BE49-F238E27FC236}">
                  <a16:creationId xmlns:a16="http://schemas.microsoft.com/office/drawing/2014/main" id="{BB67D027-9C41-4D3D-AF16-B752ED128D49}"/>
                </a:ext>
              </a:extLst>
            </p:cNvPr>
            <p:cNvSpPr/>
            <p:nvPr/>
          </p:nvSpPr>
          <p:spPr>
            <a:xfrm>
              <a:off x="6947316" y="3842393"/>
              <a:ext cx="67859" cy="39001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188;p21">
              <a:extLst>
                <a:ext uri="{FF2B5EF4-FFF2-40B4-BE49-F238E27FC236}">
                  <a16:creationId xmlns:a16="http://schemas.microsoft.com/office/drawing/2014/main" id="{9989F4E3-60FC-48AB-955B-05D466390A20}"/>
                </a:ext>
              </a:extLst>
            </p:cNvPr>
            <p:cNvSpPr/>
            <p:nvPr/>
          </p:nvSpPr>
          <p:spPr>
            <a:xfrm>
              <a:off x="6949177" y="3888513"/>
              <a:ext cx="45827" cy="13307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189;p21">
              <a:extLst>
                <a:ext uri="{FF2B5EF4-FFF2-40B4-BE49-F238E27FC236}">
                  <a16:creationId xmlns:a16="http://schemas.microsoft.com/office/drawing/2014/main" id="{0E62B846-23B5-4DF9-9886-0C1AD1EC0E5C}"/>
                </a:ext>
              </a:extLst>
            </p:cNvPr>
            <p:cNvSpPr/>
            <p:nvPr/>
          </p:nvSpPr>
          <p:spPr>
            <a:xfrm>
              <a:off x="6935370" y="3746920"/>
              <a:ext cx="64333" cy="64431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190;p21">
              <a:extLst>
                <a:ext uri="{FF2B5EF4-FFF2-40B4-BE49-F238E27FC236}">
                  <a16:creationId xmlns:a16="http://schemas.microsoft.com/office/drawing/2014/main" id="{3B7580BE-E429-4377-84EE-7FCCC96D8018}"/>
                </a:ext>
              </a:extLst>
            </p:cNvPr>
            <p:cNvSpPr/>
            <p:nvPr/>
          </p:nvSpPr>
          <p:spPr>
            <a:xfrm>
              <a:off x="6882003" y="3601312"/>
              <a:ext cx="968037" cy="156280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191;p21">
              <a:extLst>
                <a:ext uri="{FF2B5EF4-FFF2-40B4-BE49-F238E27FC236}">
                  <a16:creationId xmlns:a16="http://schemas.microsoft.com/office/drawing/2014/main" id="{E101E3A8-1474-435E-864E-670C78CA1C2F}"/>
                </a:ext>
              </a:extLst>
            </p:cNvPr>
            <p:cNvSpPr/>
            <p:nvPr/>
          </p:nvSpPr>
          <p:spPr>
            <a:xfrm>
              <a:off x="4176657" y="4812785"/>
              <a:ext cx="3651339" cy="1187084"/>
            </a:xfrm>
            <a:custGeom>
              <a:avLst/>
              <a:gdLst/>
              <a:ahLst/>
              <a:cxnLst/>
              <a:rect l="l" t="t" r="r" b="b"/>
              <a:pathLst>
                <a:path w="37289" h="12123" extrusionOk="0">
                  <a:moveTo>
                    <a:pt x="24510" y="1"/>
                  </a:moveTo>
                  <a:cubicBezTo>
                    <a:pt x="22386" y="1"/>
                    <a:pt x="20133" y="97"/>
                    <a:pt x="17815" y="291"/>
                  </a:cubicBezTo>
                  <a:cubicBezTo>
                    <a:pt x="17223" y="342"/>
                    <a:pt x="16615" y="397"/>
                    <a:pt x="16010" y="461"/>
                  </a:cubicBezTo>
                  <a:lnTo>
                    <a:pt x="15713" y="491"/>
                  </a:lnTo>
                  <a:cubicBezTo>
                    <a:pt x="15520" y="510"/>
                    <a:pt x="15331" y="529"/>
                    <a:pt x="15138" y="549"/>
                  </a:cubicBezTo>
                  <a:cubicBezTo>
                    <a:pt x="14822" y="580"/>
                    <a:pt x="14504" y="610"/>
                    <a:pt x="14188" y="635"/>
                  </a:cubicBezTo>
                  <a:cubicBezTo>
                    <a:pt x="13106" y="725"/>
                    <a:pt x="11938" y="800"/>
                    <a:pt x="10515" y="867"/>
                  </a:cubicBezTo>
                  <a:cubicBezTo>
                    <a:pt x="9325" y="925"/>
                    <a:pt x="8147" y="963"/>
                    <a:pt x="6840" y="1009"/>
                  </a:cubicBezTo>
                  <a:lnTo>
                    <a:pt x="6393" y="1021"/>
                  </a:lnTo>
                  <a:lnTo>
                    <a:pt x="5958" y="1037"/>
                  </a:lnTo>
                  <a:lnTo>
                    <a:pt x="5729" y="1044"/>
                  </a:lnTo>
                  <a:cubicBezTo>
                    <a:pt x="5488" y="1051"/>
                    <a:pt x="5246" y="1060"/>
                    <a:pt x="5008" y="1073"/>
                  </a:cubicBezTo>
                  <a:cubicBezTo>
                    <a:pt x="4497" y="1099"/>
                    <a:pt x="3946" y="1153"/>
                    <a:pt x="3270" y="1244"/>
                  </a:cubicBezTo>
                  <a:cubicBezTo>
                    <a:pt x="2798" y="1308"/>
                    <a:pt x="2318" y="1382"/>
                    <a:pt x="1854" y="1453"/>
                  </a:cubicBezTo>
                  <a:cubicBezTo>
                    <a:pt x="1423" y="1520"/>
                    <a:pt x="972" y="1591"/>
                    <a:pt x="531" y="1652"/>
                  </a:cubicBezTo>
                  <a:cubicBezTo>
                    <a:pt x="406" y="1669"/>
                    <a:pt x="287" y="1678"/>
                    <a:pt x="167" y="1678"/>
                  </a:cubicBezTo>
                  <a:lnTo>
                    <a:pt x="167" y="1649"/>
                  </a:lnTo>
                  <a:lnTo>
                    <a:pt x="167" y="1617"/>
                  </a:lnTo>
                  <a:cubicBezTo>
                    <a:pt x="167" y="1572"/>
                    <a:pt x="129" y="1533"/>
                    <a:pt x="84" y="1533"/>
                  </a:cubicBezTo>
                  <a:cubicBezTo>
                    <a:pt x="62" y="1533"/>
                    <a:pt x="39" y="1543"/>
                    <a:pt x="23" y="1559"/>
                  </a:cubicBezTo>
                  <a:cubicBezTo>
                    <a:pt x="7" y="1575"/>
                    <a:pt x="1" y="1598"/>
                    <a:pt x="1" y="1617"/>
                  </a:cubicBezTo>
                  <a:cubicBezTo>
                    <a:pt x="4" y="2141"/>
                    <a:pt x="4" y="2676"/>
                    <a:pt x="4" y="3194"/>
                  </a:cubicBezTo>
                  <a:cubicBezTo>
                    <a:pt x="1" y="3870"/>
                    <a:pt x="1" y="4572"/>
                    <a:pt x="10" y="5261"/>
                  </a:cubicBezTo>
                  <a:cubicBezTo>
                    <a:pt x="17" y="5531"/>
                    <a:pt x="26" y="5804"/>
                    <a:pt x="36" y="6078"/>
                  </a:cubicBezTo>
                  <a:cubicBezTo>
                    <a:pt x="39" y="6210"/>
                    <a:pt x="42" y="6339"/>
                    <a:pt x="45" y="6470"/>
                  </a:cubicBezTo>
                  <a:lnTo>
                    <a:pt x="52" y="6696"/>
                  </a:lnTo>
                  <a:cubicBezTo>
                    <a:pt x="62" y="7069"/>
                    <a:pt x="75" y="7510"/>
                    <a:pt x="120" y="7951"/>
                  </a:cubicBezTo>
                  <a:cubicBezTo>
                    <a:pt x="167" y="8398"/>
                    <a:pt x="242" y="8792"/>
                    <a:pt x="351" y="9145"/>
                  </a:cubicBezTo>
                  <a:cubicBezTo>
                    <a:pt x="406" y="9316"/>
                    <a:pt x="470" y="9483"/>
                    <a:pt x="558" y="9661"/>
                  </a:cubicBezTo>
                  <a:cubicBezTo>
                    <a:pt x="641" y="9837"/>
                    <a:pt x="744" y="10008"/>
                    <a:pt x="866" y="10163"/>
                  </a:cubicBezTo>
                  <a:cubicBezTo>
                    <a:pt x="928" y="10240"/>
                    <a:pt x="985" y="10310"/>
                    <a:pt x="1053" y="10381"/>
                  </a:cubicBezTo>
                  <a:cubicBezTo>
                    <a:pt x="1107" y="10442"/>
                    <a:pt x="1175" y="10500"/>
                    <a:pt x="1265" y="10577"/>
                  </a:cubicBezTo>
                  <a:cubicBezTo>
                    <a:pt x="1455" y="10735"/>
                    <a:pt x="1664" y="10858"/>
                    <a:pt x="1844" y="10958"/>
                  </a:cubicBezTo>
                  <a:cubicBezTo>
                    <a:pt x="2015" y="11054"/>
                    <a:pt x="2208" y="11141"/>
                    <a:pt x="2450" y="11234"/>
                  </a:cubicBezTo>
                  <a:cubicBezTo>
                    <a:pt x="2666" y="11318"/>
                    <a:pt x="2897" y="11392"/>
                    <a:pt x="3184" y="11463"/>
                  </a:cubicBezTo>
                  <a:cubicBezTo>
                    <a:pt x="3593" y="11565"/>
                    <a:pt x="4037" y="11637"/>
                    <a:pt x="4625" y="11694"/>
                  </a:cubicBezTo>
                  <a:cubicBezTo>
                    <a:pt x="5096" y="11742"/>
                    <a:pt x="5572" y="11766"/>
                    <a:pt x="6035" y="11788"/>
                  </a:cubicBezTo>
                  <a:lnTo>
                    <a:pt x="6106" y="11791"/>
                  </a:lnTo>
                  <a:lnTo>
                    <a:pt x="6280" y="11797"/>
                  </a:lnTo>
                  <a:cubicBezTo>
                    <a:pt x="7416" y="11852"/>
                    <a:pt x="8591" y="11907"/>
                    <a:pt x="9743" y="11955"/>
                  </a:cubicBezTo>
                  <a:cubicBezTo>
                    <a:pt x="11063" y="12007"/>
                    <a:pt x="12276" y="12045"/>
                    <a:pt x="13451" y="12075"/>
                  </a:cubicBezTo>
                  <a:cubicBezTo>
                    <a:pt x="14626" y="12100"/>
                    <a:pt x="15859" y="12116"/>
                    <a:pt x="17117" y="12119"/>
                  </a:cubicBezTo>
                  <a:cubicBezTo>
                    <a:pt x="17310" y="12122"/>
                    <a:pt x="17500" y="12122"/>
                    <a:pt x="17693" y="12122"/>
                  </a:cubicBezTo>
                  <a:cubicBezTo>
                    <a:pt x="19859" y="12122"/>
                    <a:pt x="22138" y="12081"/>
                    <a:pt x="24472" y="12003"/>
                  </a:cubicBezTo>
                  <a:cubicBezTo>
                    <a:pt x="25128" y="11984"/>
                    <a:pt x="25782" y="11959"/>
                    <a:pt x="26438" y="11929"/>
                  </a:cubicBezTo>
                  <a:cubicBezTo>
                    <a:pt x="27008" y="11907"/>
                    <a:pt x="27575" y="11884"/>
                    <a:pt x="28144" y="11865"/>
                  </a:cubicBezTo>
                  <a:lnTo>
                    <a:pt x="28553" y="11852"/>
                  </a:lnTo>
                  <a:cubicBezTo>
                    <a:pt x="29628" y="11813"/>
                    <a:pt x="30742" y="11775"/>
                    <a:pt x="31832" y="11708"/>
                  </a:cubicBezTo>
                  <a:cubicBezTo>
                    <a:pt x="32128" y="11688"/>
                    <a:pt x="32422" y="11665"/>
                    <a:pt x="32718" y="11643"/>
                  </a:cubicBezTo>
                  <a:lnTo>
                    <a:pt x="32939" y="11626"/>
                  </a:lnTo>
                  <a:cubicBezTo>
                    <a:pt x="33120" y="11611"/>
                    <a:pt x="33300" y="11598"/>
                    <a:pt x="33480" y="11582"/>
                  </a:cubicBezTo>
                  <a:cubicBezTo>
                    <a:pt x="33883" y="11546"/>
                    <a:pt x="34411" y="11491"/>
                    <a:pt x="34919" y="11356"/>
                  </a:cubicBezTo>
                  <a:cubicBezTo>
                    <a:pt x="35122" y="11302"/>
                    <a:pt x="35334" y="11225"/>
                    <a:pt x="35543" y="11128"/>
                  </a:cubicBezTo>
                  <a:cubicBezTo>
                    <a:pt x="35743" y="11035"/>
                    <a:pt x="35933" y="10919"/>
                    <a:pt x="36106" y="10777"/>
                  </a:cubicBezTo>
                  <a:cubicBezTo>
                    <a:pt x="36222" y="10684"/>
                    <a:pt x="36332" y="10564"/>
                    <a:pt x="36451" y="10404"/>
                  </a:cubicBezTo>
                  <a:cubicBezTo>
                    <a:pt x="36554" y="10265"/>
                    <a:pt x="36644" y="10101"/>
                    <a:pt x="36738" y="9892"/>
                  </a:cubicBezTo>
                  <a:cubicBezTo>
                    <a:pt x="36873" y="9583"/>
                    <a:pt x="36972" y="9223"/>
                    <a:pt x="37047" y="8765"/>
                  </a:cubicBezTo>
                  <a:cubicBezTo>
                    <a:pt x="37115" y="8360"/>
                    <a:pt x="37143" y="7951"/>
                    <a:pt x="37169" y="7568"/>
                  </a:cubicBezTo>
                  <a:cubicBezTo>
                    <a:pt x="37176" y="7427"/>
                    <a:pt x="37185" y="7288"/>
                    <a:pt x="37192" y="7150"/>
                  </a:cubicBezTo>
                  <a:lnTo>
                    <a:pt x="37201" y="7011"/>
                  </a:lnTo>
                  <a:cubicBezTo>
                    <a:pt x="37207" y="6883"/>
                    <a:pt x="37217" y="6757"/>
                    <a:pt x="37223" y="6632"/>
                  </a:cubicBezTo>
                  <a:cubicBezTo>
                    <a:pt x="37230" y="6548"/>
                    <a:pt x="37237" y="6464"/>
                    <a:pt x="37243" y="6381"/>
                  </a:cubicBezTo>
                  <a:cubicBezTo>
                    <a:pt x="37278" y="5840"/>
                    <a:pt x="37288" y="5299"/>
                    <a:pt x="37269" y="4765"/>
                  </a:cubicBezTo>
                  <a:cubicBezTo>
                    <a:pt x="37250" y="4218"/>
                    <a:pt x="37192" y="3689"/>
                    <a:pt x="37098" y="3197"/>
                  </a:cubicBezTo>
                  <a:cubicBezTo>
                    <a:pt x="37066" y="3040"/>
                    <a:pt x="37024" y="2827"/>
                    <a:pt x="36950" y="2621"/>
                  </a:cubicBezTo>
                  <a:cubicBezTo>
                    <a:pt x="36902" y="2477"/>
                    <a:pt x="36831" y="2328"/>
                    <a:pt x="36744" y="2177"/>
                  </a:cubicBezTo>
                  <a:cubicBezTo>
                    <a:pt x="36602" y="1929"/>
                    <a:pt x="36400" y="1697"/>
                    <a:pt x="36149" y="1488"/>
                  </a:cubicBezTo>
                  <a:cubicBezTo>
                    <a:pt x="35930" y="1305"/>
                    <a:pt x="35666" y="1144"/>
                    <a:pt x="35347" y="999"/>
                  </a:cubicBezTo>
                  <a:cubicBezTo>
                    <a:pt x="35074" y="874"/>
                    <a:pt x="34765" y="767"/>
                    <a:pt x="34401" y="674"/>
                  </a:cubicBezTo>
                  <a:cubicBezTo>
                    <a:pt x="34092" y="593"/>
                    <a:pt x="33760" y="532"/>
                    <a:pt x="33352" y="474"/>
                  </a:cubicBezTo>
                  <a:cubicBezTo>
                    <a:pt x="32688" y="381"/>
                    <a:pt x="32019" y="342"/>
                    <a:pt x="31275" y="304"/>
                  </a:cubicBezTo>
                  <a:lnTo>
                    <a:pt x="31224" y="304"/>
                  </a:lnTo>
                  <a:cubicBezTo>
                    <a:pt x="30941" y="287"/>
                    <a:pt x="30648" y="275"/>
                    <a:pt x="30362" y="252"/>
                  </a:cubicBezTo>
                  <a:cubicBezTo>
                    <a:pt x="30243" y="243"/>
                    <a:pt x="30127" y="233"/>
                    <a:pt x="30008" y="223"/>
                  </a:cubicBezTo>
                  <a:cubicBezTo>
                    <a:pt x="29888" y="213"/>
                    <a:pt x="29772" y="204"/>
                    <a:pt x="29653" y="194"/>
                  </a:cubicBezTo>
                  <a:cubicBezTo>
                    <a:pt x="29354" y="172"/>
                    <a:pt x="29048" y="149"/>
                    <a:pt x="28714" y="127"/>
                  </a:cubicBezTo>
                  <a:cubicBezTo>
                    <a:pt x="27561" y="56"/>
                    <a:pt x="26339" y="14"/>
                    <a:pt x="25083" y="5"/>
                  </a:cubicBezTo>
                  <a:cubicBezTo>
                    <a:pt x="24890" y="1"/>
                    <a:pt x="24700" y="1"/>
                    <a:pt x="2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192;p21">
              <a:extLst>
                <a:ext uri="{FF2B5EF4-FFF2-40B4-BE49-F238E27FC236}">
                  <a16:creationId xmlns:a16="http://schemas.microsoft.com/office/drawing/2014/main" id="{CB29DA6F-F1F6-458F-BEDF-63225F9CF6DA}"/>
                </a:ext>
              </a:extLst>
            </p:cNvPr>
            <p:cNvSpPr/>
            <p:nvPr/>
          </p:nvSpPr>
          <p:spPr>
            <a:xfrm>
              <a:off x="4640604" y="5416074"/>
              <a:ext cx="1341112" cy="317652"/>
            </a:xfrm>
            <a:custGeom>
              <a:avLst/>
              <a:gdLst/>
              <a:ahLst/>
              <a:cxnLst/>
              <a:rect l="l" t="t" r="r" b="b"/>
              <a:pathLst>
                <a:path w="13696" h="3244" extrusionOk="0">
                  <a:moveTo>
                    <a:pt x="94" y="0"/>
                  </a:moveTo>
                  <a:cubicBezTo>
                    <a:pt x="55" y="0"/>
                    <a:pt x="19" y="23"/>
                    <a:pt x="10" y="62"/>
                  </a:cubicBezTo>
                  <a:cubicBezTo>
                    <a:pt x="0" y="104"/>
                    <a:pt x="26" y="152"/>
                    <a:pt x="71" y="162"/>
                  </a:cubicBezTo>
                  <a:cubicBezTo>
                    <a:pt x="1658" y="526"/>
                    <a:pt x="3244" y="886"/>
                    <a:pt x="4831" y="1246"/>
                  </a:cubicBezTo>
                  <a:cubicBezTo>
                    <a:pt x="6383" y="1600"/>
                    <a:pt x="7931" y="1951"/>
                    <a:pt x="9479" y="2305"/>
                  </a:cubicBezTo>
                  <a:cubicBezTo>
                    <a:pt x="10850" y="2617"/>
                    <a:pt x="12221" y="2929"/>
                    <a:pt x="13592" y="3242"/>
                  </a:cubicBezTo>
                  <a:cubicBezTo>
                    <a:pt x="13598" y="3243"/>
                    <a:pt x="13605" y="3244"/>
                    <a:pt x="13611" y="3244"/>
                  </a:cubicBezTo>
                  <a:cubicBezTo>
                    <a:pt x="13647" y="3244"/>
                    <a:pt x="13684" y="3219"/>
                    <a:pt x="13692" y="3184"/>
                  </a:cubicBezTo>
                  <a:cubicBezTo>
                    <a:pt x="13695" y="3174"/>
                    <a:pt x="13695" y="3167"/>
                    <a:pt x="13695" y="3161"/>
                  </a:cubicBezTo>
                  <a:cubicBezTo>
                    <a:pt x="13695" y="3126"/>
                    <a:pt x="13670" y="3090"/>
                    <a:pt x="13634" y="3081"/>
                  </a:cubicBezTo>
                  <a:cubicBezTo>
                    <a:pt x="12192" y="2756"/>
                    <a:pt x="10754" y="2424"/>
                    <a:pt x="9315" y="2099"/>
                  </a:cubicBezTo>
                  <a:cubicBezTo>
                    <a:pt x="7763" y="1745"/>
                    <a:pt x="6215" y="1391"/>
                    <a:pt x="4664" y="1040"/>
                  </a:cubicBezTo>
                  <a:cubicBezTo>
                    <a:pt x="3148" y="692"/>
                    <a:pt x="1628" y="348"/>
                    <a:pt x="113" y="4"/>
                  </a:cubicBezTo>
                  <a:cubicBezTo>
                    <a:pt x="107" y="0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193;p21">
              <a:extLst>
                <a:ext uri="{FF2B5EF4-FFF2-40B4-BE49-F238E27FC236}">
                  <a16:creationId xmlns:a16="http://schemas.microsoft.com/office/drawing/2014/main" id="{7EB53D4E-60ED-4469-9105-ADCC5B12AD6C}"/>
                </a:ext>
              </a:extLst>
            </p:cNvPr>
            <p:cNvSpPr/>
            <p:nvPr/>
          </p:nvSpPr>
          <p:spPr>
            <a:xfrm>
              <a:off x="6483957" y="5477861"/>
              <a:ext cx="95570" cy="505855"/>
            </a:xfrm>
            <a:custGeom>
              <a:avLst/>
              <a:gdLst/>
              <a:ahLst/>
              <a:cxnLst/>
              <a:rect l="l" t="t" r="r" b="b"/>
              <a:pathLst>
                <a:path w="976" h="5166" extrusionOk="0">
                  <a:moveTo>
                    <a:pt x="625" y="4413"/>
                  </a:moveTo>
                  <a:cubicBezTo>
                    <a:pt x="627" y="4419"/>
                    <a:pt x="629" y="4424"/>
                    <a:pt x="632" y="4429"/>
                  </a:cubicBezTo>
                  <a:lnTo>
                    <a:pt x="632" y="4429"/>
                  </a:lnTo>
                  <a:cubicBezTo>
                    <a:pt x="630" y="4423"/>
                    <a:pt x="628" y="4418"/>
                    <a:pt x="625" y="4413"/>
                  </a:cubicBezTo>
                  <a:close/>
                  <a:moveTo>
                    <a:pt x="693" y="0"/>
                  </a:moveTo>
                  <a:cubicBezTo>
                    <a:pt x="686" y="0"/>
                    <a:pt x="677" y="3"/>
                    <a:pt x="671" y="3"/>
                  </a:cubicBezTo>
                  <a:cubicBezTo>
                    <a:pt x="647" y="10"/>
                    <a:pt x="635" y="23"/>
                    <a:pt x="622" y="42"/>
                  </a:cubicBezTo>
                  <a:cubicBezTo>
                    <a:pt x="335" y="422"/>
                    <a:pt x="175" y="879"/>
                    <a:pt x="91" y="1343"/>
                  </a:cubicBezTo>
                  <a:cubicBezTo>
                    <a:pt x="1" y="1851"/>
                    <a:pt x="1" y="2373"/>
                    <a:pt x="62" y="2884"/>
                  </a:cubicBezTo>
                  <a:cubicBezTo>
                    <a:pt x="111" y="3297"/>
                    <a:pt x="200" y="3702"/>
                    <a:pt x="329" y="4094"/>
                  </a:cubicBezTo>
                  <a:cubicBezTo>
                    <a:pt x="448" y="4455"/>
                    <a:pt x="606" y="4806"/>
                    <a:pt x="809" y="5124"/>
                  </a:cubicBezTo>
                  <a:cubicBezTo>
                    <a:pt x="824" y="5150"/>
                    <a:pt x="852" y="5166"/>
                    <a:pt x="881" y="5166"/>
                  </a:cubicBezTo>
                  <a:cubicBezTo>
                    <a:pt x="895" y="5166"/>
                    <a:pt x="909" y="5162"/>
                    <a:pt x="922" y="5154"/>
                  </a:cubicBezTo>
                  <a:cubicBezTo>
                    <a:pt x="960" y="5134"/>
                    <a:pt x="976" y="5079"/>
                    <a:pt x="950" y="5041"/>
                  </a:cubicBezTo>
                  <a:cubicBezTo>
                    <a:pt x="828" y="4846"/>
                    <a:pt x="723" y="4642"/>
                    <a:pt x="632" y="4429"/>
                  </a:cubicBezTo>
                  <a:lnTo>
                    <a:pt x="632" y="4429"/>
                  </a:lnTo>
                  <a:cubicBezTo>
                    <a:pt x="632" y="4430"/>
                    <a:pt x="632" y="4431"/>
                    <a:pt x="632" y="4433"/>
                  </a:cubicBezTo>
                  <a:cubicBezTo>
                    <a:pt x="435" y="3962"/>
                    <a:pt x="307" y="3463"/>
                    <a:pt x="236" y="2958"/>
                  </a:cubicBezTo>
                  <a:cubicBezTo>
                    <a:pt x="175" y="2492"/>
                    <a:pt x="165" y="2015"/>
                    <a:pt x="226" y="1548"/>
                  </a:cubicBezTo>
                  <a:cubicBezTo>
                    <a:pt x="267" y="1245"/>
                    <a:pt x="340" y="952"/>
                    <a:pt x="455" y="670"/>
                  </a:cubicBezTo>
                  <a:lnTo>
                    <a:pt x="455" y="670"/>
                  </a:lnTo>
                  <a:cubicBezTo>
                    <a:pt x="454" y="671"/>
                    <a:pt x="454" y="672"/>
                    <a:pt x="454" y="673"/>
                  </a:cubicBezTo>
                  <a:cubicBezTo>
                    <a:pt x="535" y="480"/>
                    <a:pt x="638" y="293"/>
                    <a:pt x="763" y="126"/>
                  </a:cubicBezTo>
                  <a:cubicBezTo>
                    <a:pt x="776" y="110"/>
                    <a:pt x="776" y="81"/>
                    <a:pt x="773" y="61"/>
                  </a:cubicBezTo>
                  <a:cubicBezTo>
                    <a:pt x="767" y="42"/>
                    <a:pt x="754" y="23"/>
                    <a:pt x="735" y="14"/>
                  </a:cubicBezTo>
                  <a:cubicBezTo>
                    <a:pt x="722" y="7"/>
                    <a:pt x="705" y="0"/>
                    <a:pt x="693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194;p21">
              <a:extLst>
                <a:ext uri="{FF2B5EF4-FFF2-40B4-BE49-F238E27FC236}">
                  <a16:creationId xmlns:a16="http://schemas.microsoft.com/office/drawing/2014/main" id="{6097770D-CAD4-4DD8-84CE-17B18FEAFF82}"/>
                </a:ext>
              </a:extLst>
            </p:cNvPr>
            <p:cNvSpPr/>
            <p:nvPr/>
          </p:nvSpPr>
          <p:spPr>
            <a:xfrm>
              <a:off x="6681266" y="5224443"/>
              <a:ext cx="1094648" cy="393051"/>
            </a:xfrm>
            <a:custGeom>
              <a:avLst/>
              <a:gdLst/>
              <a:ahLst/>
              <a:cxnLst/>
              <a:rect l="l" t="t" r="r" b="b"/>
              <a:pathLst>
                <a:path w="11179" h="4014" extrusionOk="0">
                  <a:moveTo>
                    <a:pt x="11085" y="1"/>
                  </a:moveTo>
                  <a:cubicBezTo>
                    <a:pt x="11079" y="1"/>
                    <a:pt x="11069" y="4"/>
                    <a:pt x="11063" y="7"/>
                  </a:cubicBezTo>
                  <a:lnTo>
                    <a:pt x="11060" y="7"/>
                  </a:lnTo>
                  <a:lnTo>
                    <a:pt x="11057" y="11"/>
                  </a:lnTo>
                  <a:cubicBezTo>
                    <a:pt x="9821" y="442"/>
                    <a:pt x="8582" y="873"/>
                    <a:pt x="7346" y="1308"/>
                  </a:cubicBezTo>
                  <a:cubicBezTo>
                    <a:pt x="6055" y="1758"/>
                    <a:pt x="4764" y="2208"/>
                    <a:pt x="3474" y="2659"/>
                  </a:cubicBezTo>
                  <a:cubicBezTo>
                    <a:pt x="2340" y="3058"/>
                    <a:pt x="1208" y="3454"/>
                    <a:pt x="72" y="3850"/>
                  </a:cubicBezTo>
                  <a:cubicBezTo>
                    <a:pt x="30" y="3866"/>
                    <a:pt x="0" y="3908"/>
                    <a:pt x="14" y="3953"/>
                  </a:cubicBezTo>
                  <a:cubicBezTo>
                    <a:pt x="25" y="3986"/>
                    <a:pt x="61" y="4014"/>
                    <a:pt x="97" y="4014"/>
                  </a:cubicBezTo>
                  <a:cubicBezTo>
                    <a:pt x="104" y="4014"/>
                    <a:pt x="110" y="4013"/>
                    <a:pt x="116" y="4011"/>
                  </a:cubicBezTo>
                  <a:cubicBezTo>
                    <a:pt x="1391" y="3564"/>
                    <a:pt x="2662" y="3120"/>
                    <a:pt x="3937" y="2672"/>
                  </a:cubicBezTo>
                  <a:cubicBezTo>
                    <a:pt x="5234" y="2218"/>
                    <a:pt x="6531" y="1764"/>
                    <a:pt x="7832" y="1311"/>
                  </a:cubicBezTo>
                  <a:cubicBezTo>
                    <a:pt x="8919" y="931"/>
                    <a:pt x="10007" y="551"/>
                    <a:pt x="11095" y="168"/>
                  </a:cubicBezTo>
                  <a:lnTo>
                    <a:pt x="11102" y="168"/>
                  </a:lnTo>
                  <a:cubicBezTo>
                    <a:pt x="11105" y="165"/>
                    <a:pt x="11105" y="165"/>
                    <a:pt x="11108" y="165"/>
                  </a:cubicBezTo>
                  <a:cubicBezTo>
                    <a:pt x="11150" y="152"/>
                    <a:pt x="11179" y="110"/>
                    <a:pt x="11166" y="65"/>
                  </a:cubicBezTo>
                  <a:cubicBezTo>
                    <a:pt x="11156" y="30"/>
                    <a:pt x="11121" y="1"/>
                    <a:pt x="11085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195;p21">
              <a:extLst>
                <a:ext uri="{FF2B5EF4-FFF2-40B4-BE49-F238E27FC236}">
                  <a16:creationId xmlns:a16="http://schemas.microsoft.com/office/drawing/2014/main" id="{54FBE1F3-CF62-4A44-A32B-7A24E6751B0A}"/>
                </a:ext>
              </a:extLst>
            </p:cNvPr>
            <p:cNvSpPr/>
            <p:nvPr/>
          </p:nvSpPr>
          <p:spPr>
            <a:xfrm>
              <a:off x="7198188" y="5358692"/>
              <a:ext cx="495573" cy="183698"/>
            </a:xfrm>
            <a:custGeom>
              <a:avLst/>
              <a:gdLst/>
              <a:ahLst/>
              <a:cxnLst/>
              <a:rect l="l" t="t" r="r" b="b"/>
              <a:pathLst>
                <a:path w="5061" h="1876" extrusionOk="0">
                  <a:moveTo>
                    <a:pt x="4967" y="1"/>
                  </a:moveTo>
                  <a:cubicBezTo>
                    <a:pt x="4960" y="1"/>
                    <a:pt x="4954" y="4"/>
                    <a:pt x="4947" y="7"/>
                  </a:cubicBezTo>
                  <a:cubicBezTo>
                    <a:pt x="3685" y="445"/>
                    <a:pt x="2430" y="886"/>
                    <a:pt x="1169" y="1327"/>
                  </a:cubicBezTo>
                  <a:cubicBezTo>
                    <a:pt x="802" y="1455"/>
                    <a:pt x="435" y="1584"/>
                    <a:pt x="68" y="1713"/>
                  </a:cubicBezTo>
                  <a:cubicBezTo>
                    <a:pt x="26" y="1726"/>
                    <a:pt x="1" y="1768"/>
                    <a:pt x="13" y="1813"/>
                  </a:cubicBezTo>
                  <a:cubicBezTo>
                    <a:pt x="21" y="1847"/>
                    <a:pt x="55" y="1875"/>
                    <a:pt x="90" y="1875"/>
                  </a:cubicBezTo>
                  <a:cubicBezTo>
                    <a:pt x="97" y="1875"/>
                    <a:pt x="105" y="1874"/>
                    <a:pt x="113" y="1871"/>
                  </a:cubicBezTo>
                  <a:cubicBezTo>
                    <a:pt x="1433" y="1411"/>
                    <a:pt x="2755" y="947"/>
                    <a:pt x="4078" y="484"/>
                  </a:cubicBezTo>
                  <a:cubicBezTo>
                    <a:pt x="4380" y="378"/>
                    <a:pt x="4686" y="271"/>
                    <a:pt x="4989" y="165"/>
                  </a:cubicBezTo>
                  <a:cubicBezTo>
                    <a:pt x="5031" y="149"/>
                    <a:pt x="5060" y="110"/>
                    <a:pt x="5047" y="65"/>
                  </a:cubicBezTo>
                  <a:cubicBezTo>
                    <a:pt x="5037" y="30"/>
                    <a:pt x="5002" y="1"/>
                    <a:pt x="4967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196;p21">
              <a:extLst>
                <a:ext uri="{FF2B5EF4-FFF2-40B4-BE49-F238E27FC236}">
                  <a16:creationId xmlns:a16="http://schemas.microsoft.com/office/drawing/2014/main" id="{A16EF815-7C5D-418B-B63A-D130AF998C28}"/>
                </a:ext>
              </a:extLst>
            </p:cNvPr>
            <p:cNvSpPr/>
            <p:nvPr/>
          </p:nvSpPr>
          <p:spPr>
            <a:xfrm>
              <a:off x="6918919" y="5585378"/>
              <a:ext cx="126806" cy="54541"/>
            </a:xfrm>
            <a:custGeom>
              <a:avLst/>
              <a:gdLst/>
              <a:ahLst/>
              <a:cxnLst/>
              <a:rect l="l" t="t" r="r" b="b"/>
              <a:pathLst>
                <a:path w="1295" h="557" extrusionOk="0">
                  <a:moveTo>
                    <a:pt x="1204" y="0"/>
                  </a:moveTo>
                  <a:cubicBezTo>
                    <a:pt x="1195" y="0"/>
                    <a:pt x="1188" y="3"/>
                    <a:pt x="1182" y="6"/>
                  </a:cubicBezTo>
                  <a:cubicBezTo>
                    <a:pt x="812" y="135"/>
                    <a:pt x="445" y="264"/>
                    <a:pt x="78" y="392"/>
                  </a:cubicBezTo>
                  <a:lnTo>
                    <a:pt x="72" y="392"/>
                  </a:lnTo>
                  <a:cubicBezTo>
                    <a:pt x="29" y="409"/>
                    <a:pt x="1" y="450"/>
                    <a:pt x="14" y="496"/>
                  </a:cubicBezTo>
                  <a:cubicBezTo>
                    <a:pt x="24" y="531"/>
                    <a:pt x="60" y="557"/>
                    <a:pt x="96" y="557"/>
                  </a:cubicBezTo>
                  <a:cubicBezTo>
                    <a:pt x="103" y="557"/>
                    <a:pt x="110" y="556"/>
                    <a:pt x="116" y="554"/>
                  </a:cubicBezTo>
                  <a:cubicBezTo>
                    <a:pt x="120" y="550"/>
                    <a:pt x="120" y="550"/>
                    <a:pt x="123" y="550"/>
                  </a:cubicBezTo>
                  <a:cubicBezTo>
                    <a:pt x="490" y="422"/>
                    <a:pt x="856" y="293"/>
                    <a:pt x="1226" y="164"/>
                  </a:cubicBezTo>
                  <a:cubicBezTo>
                    <a:pt x="1269" y="151"/>
                    <a:pt x="1294" y="110"/>
                    <a:pt x="1284" y="64"/>
                  </a:cubicBezTo>
                  <a:cubicBezTo>
                    <a:pt x="1272" y="29"/>
                    <a:pt x="1240" y="0"/>
                    <a:pt x="120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197;p21">
              <a:extLst>
                <a:ext uri="{FF2B5EF4-FFF2-40B4-BE49-F238E27FC236}">
                  <a16:creationId xmlns:a16="http://schemas.microsoft.com/office/drawing/2014/main" id="{55C49A65-34D7-45F0-A770-9549EC089982}"/>
                </a:ext>
              </a:extLst>
            </p:cNvPr>
            <p:cNvSpPr/>
            <p:nvPr/>
          </p:nvSpPr>
          <p:spPr>
            <a:xfrm>
              <a:off x="7149032" y="5532697"/>
              <a:ext cx="579686" cy="212878"/>
            </a:xfrm>
            <a:custGeom>
              <a:avLst/>
              <a:gdLst/>
              <a:ahLst/>
              <a:cxnLst/>
              <a:rect l="l" t="t" r="r" b="b"/>
              <a:pathLst>
                <a:path w="5920" h="2174" extrusionOk="0">
                  <a:moveTo>
                    <a:pt x="5829" y="0"/>
                  </a:moveTo>
                  <a:cubicBezTo>
                    <a:pt x="5819" y="0"/>
                    <a:pt x="5813" y="0"/>
                    <a:pt x="5806" y="4"/>
                  </a:cubicBezTo>
                  <a:cubicBezTo>
                    <a:pt x="4535" y="448"/>
                    <a:pt x="3264" y="895"/>
                    <a:pt x="1993" y="1339"/>
                  </a:cubicBezTo>
                  <a:cubicBezTo>
                    <a:pt x="1352" y="1562"/>
                    <a:pt x="711" y="1787"/>
                    <a:pt x="68" y="2012"/>
                  </a:cubicBezTo>
                  <a:cubicBezTo>
                    <a:pt x="26" y="2025"/>
                    <a:pt x="0" y="2067"/>
                    <a:pt x="10" y="2112"/>
                  </a:cubicBezTo>
                  <a:cubicBezTo>
                    <a:pt x="20" y="2146"/>
                    <a:pt x="54" y="2174"/>
                    <a:pt x="89" y="2174"/>
                  </a:cubicBezTo>
                  <a:cubicBezTo>
                    <a:pt x="97" y="2174"/>
                    <a:pt x="105" y="2172"/>
                    <a:pt x="112" y="2170"/>
                  </a:cubicBezTo>
                  <a:cubicBezTo>
                    <a:pt x="1439" y="1706"/>
                    <a:pt x="2765" y="1243"/>
                    <a:pt x="4095" y="779"/>
                  </a:cubicBezTo>
                  <a:cubicBezTo>
                    <a:pt x="4680" y="574"/>
                    <a:pt x="5266" y="367"/>
                    <a:pt x="5852" y="165"/>
                  </a:cubicBezTo>
                  <a:cubicBezTo>
                    <a:pt x="5894" y="149"/>
                    <a:pt x="5919" y="107"/>
                    <a:pt x="5906" y="61"/>
                  </a:cubicBezTo>
                  <a:cubicBezTo>
                    <a:pt x="5900" y="30"/>
                    <a:pt x="5864" y="0"/>
                    <a:pt x="5829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198;p21">
              <a:extLst>
                <a:ext uri="{FF2B5EF4-FFF2-40B4-BE49-F238E27FC236}">
                  <a16:creationId xmlns:a16="http://schemas.microsoft.com/office/drawing/2014/main" id="{2312590F-018D-4764-A157-FD252FC6C13D}"/>
                </a:ext>
              </a:extLst>
            </p:cNvPr>
            <p:cNvSpPr/>
            <p:nvPr/>
          </p:nvSpPr>
          <p:spPr>
            <a:xfrm>
              <a:off x="4641877" y="5334702"/>
              <a:ext cx="800594" cy="738904"/>
            </a:xfrm>
            <a:custGeom>
              <a:avLst/>
              <a:gdLst/>
              <a:ahLst/>
              <a:cxnLst/>
              <a:rect l="l" t="t" r="r" b="b"/>
              <a:pathLst>
                <a:path w="8176" h="7546" extrusionOk="0">
                  <a:moveTo>
                    <a:pt x="2098" y="1308"/>
                  </a:moveTo>
                  <a:lnTo>
                    <a:pt x="2092" y="1314"/>
                  </a:lnTo>
                  <a:lnTo>
                    <a:pt x="2092" y="1311"/>
                  </a:lnTo>
                  <a:lnTo>
                    <a:pt x="2098" y="1308"/>
                  </a:lnTo>
                  <a:close/>
                  <a:moveTo>
                    <a:pt x="3637" y="1"/>
                  </a:moveTo>
                  <a:cubicBezTo>
                    <a:pt x="3174" y="226"/>
                    <a:pt x="2716" y="539"/>
                    <a:pt x="2288" y="928"/>
                  </a:cubicBezTo>
                  <a:cubicBezTo>
                    <a:pt x="2111" y="1089"/>
                    <a:pt x="1938" y="1266"/>
                    <a:pt x="1758" y="1469"/>
                  </a:cubicBezTo>
                  <a:cubicBezTo>
                    <a:pt x="1590" y="1659"/>
                    <a:pt x="1429" y="1862"/>
                    <a:pt x="1281" y="2071"/>
                  </a:cubicBezTo>
                  <a:cubicBezTo>
                    <a:pt x="988" y="2480"/>
                    <a:pt x="734" y="2927"/>
                    <a:pt x="525" y="3400"/>
                  </a:cubicBezTo>
                  <a:cubicBezTo>
                    <a:pt x="325" y="3851"/>
                    <a:pt x="180" y="4327"/>
                    <a:pt x="94" y="4813"/>
                  </a:cubicBezTo>
                  <a:cubicBezTo>
                    <a:pt x="9" y="5292"/>
                    <a:pt x="0" y="5760"/>
                    <a:pt x="61" y="6204"/>
                  </a:cubicBezTo>
                  <a:cubicBezTo>
                    <a:pt x="61" y="6216"/>
                    <a:pt x="64" y="6226"/>
                    <a:pt x="64" y="6239"/>
                  </a:cubicBezTo>
                  <a:lnTo>
                    <a:pt x="67" y="6255"/>
                  </a:lnTo>
                  <a:cubicBezTo>
                    <a:pt x="77" y="6307"/>
                    <a:pt x="119" y="6348"/>
                    <a:pt x="171" y="6351"/>
                  </a:cubicBezTo>
                  <a:lnTo>
                    <a:pt x="183" y="6351"/>
                  </a:lnTo>
                  <a:cubicBezTo>
                    <a:pt x="229" y="6351"/>
                    <a:pt x="268" y="6326"/>
                    <a:pt x="290" y="6277"/>
                  </a:cubicBezTo>
                  <a:cubicBezTo>
                    <a:pt x="431" y="5953"/>
                    <a:pt x="621" y="5531"/>
                    <a:pt x="843" y="5112"/>
                  </a:cubicBezTo>
                  <a:cubicBezTo>
                    <a:pt x="1220" y="4408"/>
                    <a:pt x="1590" y="3873"/>
                    <a:pt x="2002" y="3429"/>
                  </a:cubicBezTo>
                  <a:cubicBezTo>
                    <a:pt x="2269" y="3149"/>
                    <a:pt x="2556" y="2914"/>
                    <a:pt x="2848" y="2734"/>
                  </a:cubicBezTo>
                  <a:cubicBezTo>
                    <a:pt x="2916" y="2692"/>
                    <a:pt x="2994" y="2650"/>
                    <a:pt x="3071" y="2612"/>
                  </a:cubicBezTo>
                  <a:lnTo>
                    <a:pt x="3071" y="2612"/>
                  </a:lnTo>
                  <a:cubicBezTo>
                    <a:pt x="2875" y="3110"/>
                    <a:pt x="2732" y="3642"/>
                    <a:pt x="2652" y="4195"/>
                  </a:cubicBezTo>
                  <a:cubicBezTo>
                    <a:pt x="2559" y="4848"/>
                    <a:pt x="2559" y="5482"/>
                    <a:pt x="2652" y="6088"/>
                  </a:cubicBezTo>
                  <a:cubicBezTo>
                    <a:pt x="2688" y="6323"/>
                    <a:pt x="2746" y="6561"/>
                    <a:pt x="2820" y="6796"/>
                  </a:cubicBezTo>
                  <a:cubicBezTo>
                    <a:pt x="2855" y="6908"/>
                    <a:pt x="2894" y="7018"/>
                    <a:pt x="2945" y="7140"/>
                  </a:cubicBezTo>
                  <a:cubicBezTo>
                    <a:pt x="2983" y="7237"/>
                    <a:pt x="3029" y="7333"/>
                    <a:pt x="3074" y="7427"/>
                  </a:cubicBezTo>
                  <a:lnTo>
                    <a:pt x="3093" y="7468"/>
                  </a:lnTo>
                  <a:cubicBezTo>
                    <a:pt x="3112" y="7510"/>
                    <a:pt x="3154" y="7542"/>
                    <a:pt x="3203" y="7546"/>
                  </a:cubicBezTo>
                  <a:lnTo>
                    <a:pt x="3212" y="7546"/>
                  </a:lnTo>
                  <a:cubicBezTo>
                    <a:pt x="3270" y="7546"/>
                    <a:pt x="3325" y="7507"/>
                    <a:pt x="3338" y="7459"/>
                  </a:cubicBezTo>
                  <a:lnTo>
                    <a:pt x="3354" y="7404"/>
                  </a:lnTo>
                  <a:cubicBezTo>
                    <a:pt x="3402" y="7247"/>
                    <a:pt x="3450" y="7082"/>
                    <a:pt x="3505" y="6925"/>
                  </a:cubicBezTo>
                  <a:cubicBezTo>
                    <a:pt x="3563" y="6748"/>
                    <a:pt x="3631" y="6564"/>
                    <a:pt x="3708" y="6374"/>
                  </a:cubicBezTo>
                  <a:cubicBezTo>
                    <a:pt x="3849" y="6020"/>
                    <a:pt x="4017" y="5659"/>
                    <a:pt x="4203" y="5302"/>
                  </a:cubicBezTo>
                  <a:cubicBezTo>
                    <a:pt x="4699" y="4378"/>
                    <a:pt x="5314" y="3519"/>
                    <a:pt x="6029" y="2753"/>
                  </a:cubicBezTo>
                  <a:lnTo>
                    <a:pt x="6038" y="2743"/>
                  </a:lnTo>
                  <a:lnTo>
                    <a:pt x="6051" y="2728"/>
                  </a:lnTo>
                  <a:cubicBezTo>
                    <a:pt x="6643" y="2106"/>
                    <a:pt x="7268" y="1588"/>
                    <a:pt x="7905" y="1198"/>
                  </a:cubicBezTo>
                  <a:lnTo>
                    <a:pt x="7905" y="1198"/>
                  </a:lnTo>
                  <a:lnTo>
                    <a:pt x="7896" y="1202"/>
                  </a:lnTo>
                  <a:cubicBezTo>
                    <a:pt x="7973" y="1156"/>
                    <a:pt x="8053" y="1112"/>
                    <a:pt x="8130" y="1067"/>
                  </a:cubicBezTo>
                  <a:cubicBezTo>
                    <a:pt x="8150" y="1057"/>
                    <a:pt x="8162" y="1048"/>
                    <a:pt x="8175" y="1034"/>
                  </a:cubicBezTo>
                  <a:cubicBezTo>
                    <a:pt x="7689" y="925"/>
                    <a:pt x="7203" y="812"/>
                    <a:pt x="6718" y="703"/>
                  </a:cubicBezTo>
                  <a:cubicBezTo>
                    <a:pt x="5690" y="468"/>
                    <a:pt x="4664" y="236"/>
                    <a:pt x="3637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199;p21">
              <a:extLst>
                <a:ext uri="{FF2B5EF4-FFF2-40B4-BE49-F238E27FC236}">
                  <a16:creationId xmlns:a16="http://schemas.microsoft.com/office/drawing/2014/main" id="{B6C9A03B-74A2-40AF-9377-C8C2F7A7C83E}"/>
                </a:ext>
              </a:extLst>
            </p:cNvPr>
            <p:cNvSpPr/>
            <p:nvPr/>
          </p:nvSpPr>
          <p:spPr>
            <a:xfrm>
              <a:off x="4846727" y="5463369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200;p21">
              <a:extLst>
                <a:ext uri="{FF2B5EF4-FFF2-40B4-BE49-F238E27FC236}">
                  <a16:creationId xmlns:a16="http://schemas.microsoft.com/office/drawing/2014/main" id="{4DAEB5DA-84A1-485D-A56D-0CF25F487B9E}"/>
                </a:ext>
              </a:extLst>
            </p:cNvPr>
            <p:cNvSpPr/>
            <p:nvPr/>
          </p:nvSpPr>
          <p:spPr>
            <a:xfrm>
              <a:off x="4570297" y="5228556"/>
              <a:ext cx="1300769" cy="308252"/>
            </a:xfrm>
            <a:custGeom>
              <a:avLst/>
              <a:gdLst/>
              <a:ahLst/>
              <a:cxnLst/>
              <a:rect l="l" t="t" r="r" b="b"/>
              <a:pathLst>
                <a:path w="13284" h="3148" extrusionOk="0">
                  <a:moveTo>
                    <a:pt x="94" y="0"/>
                  </a:moveTo>
                  <a:cubicBezTo>
                    <a:pt x="55" y="0"/>
                    <a:pt x="23" y="27"/>
                    <a:pt x="10" y="61"/>
                  </a:cubicBezTo>
                  <a:cubicBezTo>
                    <a:pt x="0" y="107"/>
                    <a:pt x="26" y="155"/>
                    <a:pt x="72" y="165"/>
                  </a:cubicBezTo>
                  <a:cubicBezTo>
                    <a:pt x="1565" y="502"/>
                    <a:pt x="3055" y="844"/>
                    <a:pt x="4548" y="1185"/>
                  </a:cubicBezTo>
                  <a:cubicBezTo>
                    <a:pt x="6039" y="1523"/>
                    <a:pt x="7529" y="1861"/>
                    <a:pt x="9019" y="2202"/>
                  </a:cubicBezTo>
                  <a:cubicBezTo>
                    <a:pt x="10403" y="2514"/>
                    <a:pt x="11784" y="2830"/>
                    <a:pt x="13165" y="3145"/>
                  </a:cubicBezTo>
                  <a:lnTo>
                    <a:pt x="13171" y="3145"/>
                  </a:lnTo>
                  <a:cubicBezTo>
                    <a:pt x="13178" y="3147"/>
                    <a:pt x="13185" y="3147"/>
                    <a:pt x="13192" y="3147"/>
                  </a:cubicBezTo>
                  <a:cubicBezTo>
                    <a:pt x="13229" y="3147"/>
                    <a:pt x="13263" y="3125"/>
                    <a:pt x="13274" y="3087"/>
                  </a:cubicBezTo>
                  <a:cubicBezTo>
                    <a:pt x="13284" y="3045"/>
                    <a:pt x="13258" y="2997"/>
                    <a:pt x="13213" y="2987"/>
                  </a:cubicBezTo>
                  <a:cubicBezTo>
                    <a:pt x="13210" y="2984"/>
                    <a:pt x="13207" y="2984"/>
                    <a:pt x="13203" y="2984"/>
                  </a:cubicBezTo>
                  <a:lnTo>
                    <a:pt x="13200" y="2984"/>
                  </a:lnTo>
                  <a:cubicBezTo>
                    <a:pt x="11845" y="2675"/>
                    <a:pt x="10490" y="2366"/>
                    <a:pt x="9135" y="2057"/>
                  </a:cubicBezTo>
                  <a:cubicBezTo>
                    <a:pt x="7645" y="1719"/>
                    <a:pt x="6155" y="1381"/>
                    <a:pt x="4664" y="1040"/>
                  </a:cubicBezTo>
                  <a:cubicBezTo>
                    <a:pt x="3174" y="699"/>
                    <a:pt x="1681" y="361"/>
                    <a:pt x="187" y="20"/>
                  </a:cubicBezTo>
                  <a:lnTo>
                    <a:pt x="113" y="3"/>
                  </a:lnTo>
                  <a:cubicBezTo>
                    <a:pt x="106" y="3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201;p21">
              <a:extLst>
                <a:ext uri="{FF2B5EF4-FFF2-40B4-BE49-F238E27FC236}">
                  <a16:creationId xmlns:a16="http://schemas.microsoft.com/office/drawing/2014/main" id="{4EE0723F-679B-4DA4-B3DC-D6A3890B3628}"/>
                </a:ext>
              </a:extLst>
            </p:cNvPr>
            <p:cNvSpPr/>
            <p:nvPr/>
          </p:nvSpPr>
          <p:spPr>
            <a:xfrm>
              <a:off x="5937169" y="5539943"/>
              <a:ext cx="388938" cy="100564"/>
            </a:xfrm>
            <a:custGeom>
              <a:avLst/>
              <a:gdLst/>
              <a:ahLst/>
              <a:cxnLst/>
              <a:rect l="l" t="t" r="r" b="b"/>
              <a:pathLst>
                <a:path w="3972" h="1027" extrusionOk="0">
                  <a:moveTo>
                    <a:pt x="94" y="1"/>
                  </a:moveTo>
                  <a:cubicBezTo>
                    <a:pt x="56" y="1"/>
                    <a:pt x="23" y="23"/>
                    <a:pt x="13" y="62"/>
                  </a:cubicBezTo>
                  <a:cubicBezTo>
                    <a:pt x="1" y="103"/>
                    <a:pt x="26" y="152"/>
                    <a:pt x="71" y="161"/>
                  </a:cubicBezTo>
                  <a:cubicBezTo>
                    <a:pt x="1272" y="435"/>
                    <a:pt x="2473" y="709"/>
                    <a:pt x="3673" y="982"/>
                  </a:cubicBezTo>
                  <a:cubicBezTo>
                    <a:pt x="3731" y="995"/>
                    <a:pt x="3789" y="1008"/>
                    <a:pt x="3847" y="1021"/>
                  </a:cubicBezTo>
                  <a:lnTo>
                    <a:pt x="3850" y="1021"/>
                  </a:lnTo>
                  <a:cubicBezTo>
                    <a:pt x="3853" y="1024"/>
                    <a:pt x="3860" y="1024"/>
                    <a:pt x="3863" y="1024"/>
                  </a:cubicBezTo>
                  <a:cubicBezTo>
                    <a:pt x="3869" y="1025"/>
                    <a:pt x="3876" y="1026"/>
                    <a:pt x="3882" y="1026"/>
                  </a:cubicBezTo>
                  <a:cubicBezTo>
                    <a:pt x="3917" y="1026"/>
                    <a:pt x="3952" y="1004"/>
                    <a:pt x="3963" y="966"/>
                  </a:cubicBezTo>
                  <a:cubicBezTo>
                    <a:pt x="3972" y="924"/>
                    <a:pt x="3947" y="876"/>
                    <a:pt x="3905" y="867"/>
                  </a:cubicBezTo>
                  <a:cubicBezTo>
                    <a:pt x="3899" y="863"/>
                    <a:pt x="3895" y="863"/>
                    <a:pt x="3889" y="863"/>
                  </a:cubicBezTo>
                  <a:cubicBezTo>
                    <a:pt x="3889" y="860"/>
                    <a:pt x="3885" y="860"/>
                    <a:pt x="3882" y="860"/>
                  </a:cubicBezTo>
                  <a:cubicBezTo>
                    <a:pt x="2724" y="596"/>
                    <a:pt x="1565" y="332"/>
                    <a:pt x="403" y="68"/>
                  </a:cubicBezTo>
                  <a:cubicBezTo>
                    <a:pt x="307" y="45"/>
                    <a:pt x="210" y="23"/>
                    <a:pt x="114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202;p21">
              <a:extLst>
                <a:ext uri="{FF2B5EF4-FFF2-40B4-BE49-F238E27FC236}">
                  <a16:creationId xmlns:a16="http://schemas.microsoft.com/office/drawing/2014/main" id="{59CAB420-67A6-4A6E-91CD-51F6ACAA2304}"/>
                </a:ext>
              </a:extLst>
            </p:cNvPr>
            <p:cNvSpPr/>
            <p:nvPr/>
          </p:nvSpPr>
          <p:spPr>
            <a:xfrm>
              <a:off x="5719687" y="5402169"/>
              <a:ext cx="265755" cy="72559"/>
            </a:xfrm>
            <a:custGeom>
              <a:avLst/>
              <a:gdLst/>
              <a:ahLst/>
              <a:cxnLst/>
              <a:rect l="l" t="t" r="r" b="b"/>
              <a:pathLst>
                <a:path w="2714" h="741" extrusionOk="0">
                  <a:moveTo>
                    <a:pt x="90" y="1"/>
                  </a:moveTo>
                  <a:cubicBezTo>
                    <a:pt x="56" y="1"/>
                    <a:pt x="20" y="23"/>
                    <a:pt x="10" y="62"/>
                  </a:cubicBezTo>
                  <a:cubicBezTo>
                    <a:pt x="1" y="104"/>
                    <a:pt x="26" y="152"/>
                    <a:pt x="68" y="162"/>
                  </a:cubicBezTo>
                  <a:cubicBezTo>
                    <a:pt x="915" y="355"/>
                    <a:pt x="1758" y="548"/>
                    <a:pt x="2601" y="738"/>
                  </a:cubicBezTo>
                  <a:cubicBezTo>
                    <a:pt x="2608" y="739"/>
                    <a:pt x="2615" y="740"/>
                    <a:pt x="2622" y="740"/>
                  </a:cubicBezTo>
                  <a:cubicBezTo>
                    <a:pt x="2660" y="740"/>
                    <a:pt x="2693" y="718"/>
                    <a:pt x="2701" y="680"/>
                  </a:cubicBezTo>
                  <a:cubicBezTo>
                    <a:pt x="2714" y="638"/>
                    <a:pt x="2688" y="590"/>
                    <a:pt x="2644" y="580"/>
                  </a:cubicBezTo>
                  <a:cubicBezTo>
                    <a:pt x="1800" y="387"/>
                    <a:pt x="956" y="194"/>
                    <a:pt x="110" y="4"/>
                  </a:cubicBezTo>
                  <a:cubicBezTo>
                    <a:pt x="104" y="1"/>
                    <a:pt x="97" y="1"/>
                    <a:pt x="90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203;p21">
              <a:extLst>
                <a:ext uri="{FF2B5EF4-FFF2-40B4-BE49-F238E27FC236}">
                  <a16:creationId xmlns:a16="http://schemas.microsoft.com/office/drawing/2014/main" id="{2258C4FC-0F11-4C24-B4E7-30DEA4AC0A7B}"/>
                </a:ext>
              </a:extLst>
            </p:cNvPr>
            <p:cNvSpPr/>
            <p:nvPr/>
          </p:nvSpPr>
          <p:spPr>
            <a:xfrm>
              <a:off x="6174822" y="5505867"/>
              <a:ext cx="254396" cy="70013"/>
            </a:xfrm>
            <a:custGeom>
              <a:avLst/>
              <a:gdLst/>
              <a:ahLst/>
              <a:cxnLst/>
              <a:rect l="l" t="t" r="r" b="b"/>
              <a:pathLst>
                <a:path w="2598" h="715" extrusionOk="0">
                  <a:moveTo>
                    <a:pt x="94" y="1"/>
                  </a:moveTo>
                  <a:cubicBezTo>
                    <a:pt x="58" y="1"/>
                    <a:pt x="23" y="23"/>
                    <a:pt x="13" y="62"/>
                  </a:cubicBezTo>
                  <a:cubicBezTo>
                    <a:pt x="0" y="104"/>
                    <a:pt x="26" y="152"/>
                    <a:pt x="71" y="162"/>
                  </a:cubicBezTo>
                  <a:cubicBezTo>
                    <a:pt x="876" y="345"/>
                    <a:pt x="1677" y="529"/>
                    <a:pt x="2482" y="712"/>
                  </a:cubicBezTo>
                  <a:lnTo>
                    <a:pt x="2485" y="712"/>
                  </a:lnTo>
                  <a:cubicBezTo>
                    <a:pt x="2491" y="714"/>
                    <a:pt x="2497" y="714"/>
                    <a:pt x="2503" y="714"/>
                  </a:cubicBezTo>
                  <a:cubicBezTo>
                    <a:pt x="2540" y="714"/>
                    <a:pt x="2577" y="690"/>
                    <a:pt x="2585" y="654"/>
                  </a:cubicBezTo>
                  <a:cubicBezTo>
                    <a:pt x="2598" y="609"/>
                    <a:pt x="2572" y="561"/>
                    <a:pt x="2527" y="551"/>
                  </a:cubicBezTo>
                  <a:lnTo>
                    <a:pt x="2521" y="551"/>
                  </a:lnTo>
                  <a:cubicBezTo>
                    <a:pt x="1719" y="368"/>
                    <a:pt x="918" y="184"/>
                    <a:pt x="113" y="4"/>
                  </a:cubicBezTo>
                  <a:cubicBezTo>
                    <a:pt x="107" y="1"/>
                    <a:pt x="100" y="1"/>
                    <a:pt x="94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204;p21">
              <a:extLst>
                <a:ext uri="{FF2B5EF4-FFF2-40B4-BE49-F238E27FC236}">
                  <a16:creationId xmlns:a16="http://schemas.microsoft.com/office/drawing/2014/main" id="{F4BEF4AA-FD97-4D61-8C66-7989FEFA6E9E}"/>
                </a:ext>
              </a:extLst>
            </p:cNvPr>
            <p:cNvSpPr/>
            <p:nvPr/>
          </p:nvSpPr>
          <p:spPr>
            <a:xfrm>
              <a:off x="4426256" y="5107820"/>
              <a:ext cx="385609" cy="99878"/>
            </a:xfrm>
            <a:custGeom>
              <a:avLst/>
              <a:gdLst/>
              <a:ahLst/>
              <a:cxnLst/>
              <a:rect l="l" t="t" r="r" b="b"/>
              <a:pathLst>
                <a:path w="3938" h="1020" extrusionOk="0">
                  <a:moveTo>
                    <a:pt x="94" y="0"/>
                  </a:moveTo>
                  <a:cubicBezTo>
                    <a:pt x="59" y="0"/>
                    <a:pt x="23" y="24"/>
                    <a:pt x="13" y="62"/>
                  </a:cubicBezTo>
                  <a:cubicBezTo>
                    <a:pt x="1" y="104"/>
                    <a:pt x="26" y="152"/>
                    <a:pt x="71" y="162"/>
                  </a:cubicBezTo>
                  <a:cubicBezTo>
                    <a:pt x="1281" y="438"/>
                    <a:pt x="2492" y="712"/>
                    <a:pt x="3702" y="989"/>
                  </a:cubicBezTo>
                  <a:cubicBezTo>
                    <a:pt x="3740" y="998"/>
                    <a:pt x="3783" y="1009"/>
                    <a:pt x="3821" y="1015"/>
                  </a:cubicBezTo>
                  <a:cubicBezTo>
                    <a:pt x="3821" y="1015"/>
                    <a:pt x="3824" y="1015"/>
                    <a:pt x="3824" y="1018"/>
                  </a:cubicBezTo>
                  <a:cubicBezTo>
                    <a:pt x="3831" y="1019"/>
                    <a:pt x="3837" y="1020"/>
                    <a:pt x="3844" y="1020"/>
                  </a:cubicBezTo>
                  <a:cubicBezTo>
                    <a:pt x="3881" y="1020"/>
                    <a:pt x="3916" y="995"/>
                    <a:pt x="3927" y="957"/>
                  </a:cubicBezTo>
                  <a:cubicBezTo>
                    <a:pt x="3937" y="915"/>
                    <a:pt x="3911" y="866"/>
                    <a:pt x="3866" y="857"/>
                  </a:cubicBezTo>
                  <a:lnTo>
                    <a:pt x="3860" y="857"/>
                  </a:lnTo>
                  <a:cubicBezTo>
                    <a:pt x="2675" y="587"/>
                    <a:pt x="1491" y="316"/>
                    <a:pt x="307" y="46"/>
                  </a:cubicBezTo>
                  <a:cubicBezTo>
                    <a:pt x="242" y="33"/>
                    <a:pt x="178" y="17"/>
                    <a:pt x="113" y="4"/>
                  </a:cubicBezTo>
                  <a:cubicBezTo>
                    <a:pt x="107" y="0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205;p21">
              <a:extLst>
                <a:ext uri="{FF2B5EF4-FFF2-40B4-BE49-F238E27FC236}">
                  <a16:creationId xmlns:a16="http://schemas.microsoft.com/office/drawing/2014/main" id="{D8B7FA93-6299-4DA0-B8B4-31F8D3B1F648}"/>
                </a:ext>
              </a:extLst>
            </p:cNvPr>
            <p:cNvSpPr/>
            <p:nvPr/>
          </p:nvSpPr>
          <p:spPr>
            <a:xfrm>
              <a:off x="4146400" y="4314858"/>
              <a:ext cx="3680323" cy="1212837"/>
            </a:xfrm>
            <a:custGeom>
              <a:avLst/>
              <a:gdLst/>
              <a:ahLst/>
              <a:cxnLst/>
              <a:rect l="l" t="t" r="r" b="b"/>
              <a:pathLst>
                <a:path w="37585" h="12386" extrusionOk="0">
                  <a:moveTo>
                    <a:pt x="30378" y="1"/>
                  </a:moveTo>
                  <a:cubicBezTo>
                    <a:pt x="30278" y="11"/>
                    <a:pt x="30178" y="20"/>
                    <a:pt x="30081" y="33"/>
                  </a:cubicBezTo>
                  <a:cubicBezTo>
                    <a:pt x="30053" y="36"/>
                    <a:pt x="30027" y="39"/>
                    <a:pt x="30001" y="42"/>
                  </a:cubicBezTo>
                  <a:lnTo>
                    <a:pt x="27079" y="567"/>
                  </a:lnTo>
                  <a:lnTo>
                    <a:pt x="24159" y="1095"/>
                  </a:lnTo>
                  <a:lnTo>
                    <a:pt x="19061" y="2015"/>
                  </a:lnTo>
                  <a:lnTo>
                    <a:pt x="13956" y="2936"/>
                  </a:lnTo>
                  <a:cubicBezTo>
                    <a:pt x="10619" y="3538"/>
                    <a:pt x="7281" y="4143"/>
                    <a:pt x="3943" y="4745"/>
                  </a:cubicBezTo>
                  <a:lnTo>
                    <a:pt x="2575" y="4989"/>
                  </a:lnTo>
                  <a:lnTo>
                    <a:pt x="1294" y="5221"/>
                  </a:lnTo>
                  <a:lnTo>
                    <a:pt x="1281" y="5221"/>
                  </a:lnTo>
                  <a:cubicBezTo>
                    <a:pt x="1259" y="5221"/>
                    <a:pt x="1237" y="5231"/>
                    <a:pt x="1220" y="5244"/>
                  </a:cubicBezTo>
                  <a:cubicBezTo>
                    <a:pt x="873" y="5572"/>
                    <a:pt x="583" y="5959"/>
                    <a:pt x="306" y="6335"/>
                  </a:cubicBezTo>
                  <a:cubicBezTo>
                    <a:pt x="222" y="6445"/>
                    <a:pt x="139" y="6557"/>
                    <a:pt x="55" y="6666"/>
                  </a:cubicBezTo>
                  <a:cubicBezTo>
                    <a:pt x="45" y="6676"/>
                    <a:pt x="39" y="6686"/>
                    <a:pt x="32" y="6696"/>
                  </a:cubicBezTo>
                  <a:cubicBezTo>
                    <a:pt x="17" y="6715"/>
                    <a:pt x="7" y="6731"/>
                    <a:pt x="7" y="6757"/>
                  </a:cubicBezTo>
                  <a:cubicBezTo>
                    <a:pt x="1" y="6782"/>
                    <a:pt x="4" y="6808"/>
                    <a:pt x="17" y="6828"/>
                  </a:cubicBezTo>
                  <a:cubicBezTo>
                    <a:pt x="29" y="6847"/>
                    <a:pt x="45" y="6859"/>
                    <a:pt x="65" y="6866"/>
                  </a:cubicBezTo>
                  <a:lnTo>
                    <a:pt x="3949" y="7758"/>
                  </a:lnTo>
                  <a:lnTo>
                    <a:pt x="7834" y="8649"/>
                  </a:lnTo>
                  <a:cubicBezTo>
                    <a:pt x="10515" y="9264"/>
                    <a:pt x="13200" y="9879"/>
                    <a:pt x="15884" y="10497"/>
                  </a:cubicBezTo>
                  <a:cubicBezTo>
                    <a:pt x="18247" y="11038"/>
                    <a:pt x="20609" y="11582"/>
                    <a:pt x="22971" y="12122"/>
                  </a:cubicBezTo>
                  <a:lnTo>
                    <a:pt x="22991" y="12128"/>
                  </a:lnTo>
                  <a:lnTo>
                    <a:pt x="23303" y="12200"/>
                  </a:lnTo>
                  <a:lnTo>
                    <a:pt x="23616" y="12270"/>
                  </a:lnTo>
                  <a:cubicBezTo>
                    <a:pt x="23754" y="12308"/>
                    <a:pt x="23898" y="12341"/>
                    <a:pt x="24044" y="12360"/>
                  </a:cubicBezTo>
                  <a:cubicBezTo>
                    <a:pt x="24169" y="12379"/>
                    <a:pt x="24304" y="12386"/>
                    <a:pt x="24442" y="12386"/>
                  </a:cubicBezTo>
                  <a:lnTo>
                    <a:pt x="24568" y="12386"/>
                  </a:lnTo>
                  <a:cubicBezTo>
                    <a:pt x="24665" y="12383"/>
                    <a:pt x="24764" y="12373"/>
                    <a:pt x="24861" y="12360"/>
                  </a:cubicBezTo>
                  <a:cubicBezTo>
                    <a:pt x="24919" y="12357"/>
                    <a:pt x="24977" y="12351"/>
                    <a:pt x="25035" y="12341"/>
                  </a:cubicBezTo>
                  <a:cubicBezTo>
                    <a:pt x="25096" y="12332"/>
                    <a:pt x="25157" y="12318"/>
                    <a:pt x="25215" y="12305"/>
                  </a:cubicBezTo>
                  <a:cubicBezTo>
                    <a:pt x="25276" y="12293"/>
                    <a:pt x="25334" y="12277"/>
                    <a:pt x="25392" y="12264"/>
                  </a:cubicBezTo>
                  <a:lnTo>
                    <a:pt x="25405" y="12261"/>
                  </a:lnTo>
                  <a:lnTo>
                    <a:pt x="25434" y="12254"/>
                  </a:lnTo>
                  <a:lnTo>
                    <a:pt x="25463" y="12244"/>
                  </a:lnTo>
                  <a:lnTo>
                    <a:pt x="25489" y="12238"/>
                  </a:lnTo>
                  <a:lnTo>
                    <a:pt x="25508" y="12231"/>
                  </a:lnTo>
                  <a:lnTo>
                    <a:pt x="25524" y="12228"/>
                  </a:lnTo>
                  <a:lnTo>
                    <a:pt x="25540" y="12222"/>
                  </a:lnTo>
                  <a:cubicBezTo>
                    <a:pt x="25575" y="12212"/>
                    <a:pt x="25608" y="12203"/>
                    <a:pt x="25640" y="12193"/>
                  </a:cubicBezTo>
                  <a:cubicBezTo>
                    <a:pt x="25646" y="12189"/>
                    <a:pt x="25650" y="12189"/>
                    <a:pt x="25653" y="12186"/>
                  </a:cubicBezTo>
                  <a:cubicBezTo>
                    <a:pt x="25663" y="12183"/>
                    <a:pt x="25669" y="12180"/>
                    <a:pt x="25675" y="12177"/>
                  </a:cubicBezTo>
                  <a:lnTo>
                    <a:pt x="25685" y="12173"/>
                  </a:lnTo>
                  <a:cubicBezTo>
                    <a:pt x="25694" y="12170"/>
                    <a:pt x="25701" y="12170"/>
                    <a:pt x="25704" y="12167"/>
                  </a:cubicBezTo>
                  <a:cubicBezTo>
                    <a:pt x="26474" y="11897"/>
                    <a:pt x="27242" y="11626"/>
                    <a:pt x="28012" y="11356"/>
                  </a:cubicBezTo>
                  <a:lnTo>
                    <a:pt x="29460" y="10845"/>
                  </a:lnTo>
                  <a:lnTo>
                    <a:pt x="33645" y="9373"/>
                  </a:lnTo>
                  <a:lnTo>
                    <a:pt x="35373" y="8765"/>
                  </a:lnTo>
                  <a:lnTo>
                    <a:pt x="37323" y="8079"/>
                  </a:lnTo>
                  <a:cubicBezTo>
                    <a:pt x="37330" y="8086"/>
                    <a:pt x="37339" y="8089"/>
                    <a:pt x="37346" y="8089"/>
                  </a:cubicBezTo>
                  <a:lnTo>
                    <a:pt x="37359" y="8089"/>
                  </a:lnTo>
                  <a:cubicBezTo>
                    <a:pt x="37400" y="8089"/>
                    <a:pt x="37436" y="8060"/>
                    <a:pt x="37443" y="8021"/>
                  </a:cubicBezTo>
                  <a:cubicBezTo>
                    <a:pt x="37494" y="7755"/>
                    <a:pt x="37501" y="7477"/>
                    <a:pt x="37507" y="7210"/>
                  </a:cubicBezTo>
                  <a:cubicBezTo>
                    <a:pt x="37507" y="7143"/>
                    <a:pt x="37510" y="7079"/>
                    <a:pt x="37510" y="7011"/>
                  </a:cubicBezTo>
                  <a:lnTo>
                    <a:pt x="37513" y="6995"/>
                  </a:lnTo>
                  <a:cubicBezTo>
                    <a:pt x="37516" y="6895"/>
                    <a:pt x="37523" y="6792"/>
                    <a:pt x="37529" y="6689"/>
                  </a:cubicBezTo>
                  <a:cubicBezTo>
                    <a:pt x="37532" y="6618"/>
                    <a:pt x="37536" y="6547"/>
                    <a:pt x="37539" y="6476"/>
                  </a:cubicBezTo>
                  <a:cubicBezTo>
                    <a:pt x="37549" y="6296"/>
                    <a:pt x="37555" y="6119"/>
                    <a:pt x="37565" y="5939"/>
                  </a:cubicBezTo>
                  <a:cubicBezTo>
                    <a:pt x="37578" y="5559"/>
                    <a:pt x="37584" y="5206"/>
                    <a:pt x="37581" y="4858"/>
                  </a:cubicBezTo>
                  <a:cubicBezTo>
                    <a:pt x="37581" y="4545"/>
                    <a:pt x="37568" y="4227"/>
                    <a:pt x="37555" y="3918"/>
                  </a:cubicBezTo>
                  <a:lnTo>
                    <a:pt x="37552" y="3850"/>
                  </a:lnTo>
                  <a:cubicBezTo>
                    <a:pt x="37536" y="3522"/>
                    <a:pt x="37523" y="3229"/>
                    <a:pt x="37504" y="2933"/>
                  </a:cubicBezTo>
                  <a:cubicBezTo>
                    <a:pt x="37475" y="2547"/>
                    <a:pt x="37436" y="2212"/>
                    <a:pt x="37385" y="1906"/>
                  </a:cubicBezTo>
                  <a:cubicBezTo>
                    <a:pt x="37317" y="1536"/>
                    <a:pt x="37234" y="1220"/>
                    <a:pt x="37124" y="938"/>
                  </a:cubicBezTo>
                  <a:cubicBezTo>
                    <a:pt x="37115" y="921"/>
                    <a:pt x="37101" y="905"/>
                    <a:pt x="37085" y="895"/>
                  </a:cubicBezTo>
                  <a:cubicBezTo>
                    <a:pt x="37082" y="860"/>
                    <a:pt x="37053" y="831"/>
                    <a:pt x="37021" y="825"/>
                  </a:cubicBezTo>
                  <a:cubicBezTo>
                    <a:pt x="36663" y="767"/>
                    <a:pt x="36307" y="706"/>
                    <a:pt x="35949" y="644"/>
                  </a:cubicBezTo>
                  <a:cubicBezTo>
                    <a:pt x="34906" y="467"/>
                    <a:pt x="33828" y="284"/>
                    <a:pt x="32762" y="158"/>
                  </a:cubicBezTo>
                  <a:cubicBezTo>
                    <a:pt x="31897" y="56"/>
                    <a:pt x="31115" y="4"/>
                    <a:pt x="30378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206;p21">
              <a:extLst>
                <a:ext uri="{FF2B5EF4-FFF2-40B4-BE49-F238E27FC236}">
                  <a16:creationId xmlns:a16="http://schemas.microsoft.com/office/drawing/2014/main" id="{B9FA9DB9-C69A-48DC-9BAD-BB5B0BE64175}"/>
                </a:ext>
              </a:extLst>
            </p:cNvPr>
            <p:cNvSpPr/>
            <p:nvPr/>
          </p:nvSpPr>
          <p:spPr>
            <a:xfrm>
              <a:off x="4146400" y="4917168"/>
              <a:ext cx="3673665" cy="610923"/>
            </a:xfrm>
            <a:custGeom>
              <a:avLst/>
              <a:gdLst/>
              <a:ahLst/>
              <a:cxnLst/>
              <a:rect l="l" t="t" r="r" b="b"/>
              <a:pathLst>
                <a:path w="37517" h="6239" extrusionOk="0">
                  <a:moveTo>
                    <a:pt x="438" y="1"/>
                  </a:moveTo>
                  <a:cubicBezTo>
                    <a:pt x="393" y="62"/>
                    <a:pt x="348" y="120"/>
                    <a:pt x="303" y="181"/>
                  </a:cubicBezTo>
                  <a:lnTo>
                    <a:pt x="268" y="229"/>
                  </a:lnTo>
                  <a:lnTo>
                    <a:pt x="238" y="267"/>
                  </a:lnTo>
                  <a:cubicBezTo>
                    <a:pt x="177" y="348"/>
                    <a:pt x="116" y="432"/>
                    <a:pt x="52" y="512"/>
                  </a:cubicBezTo>
                  <a:cubicBezTo>
                    <a:pt x="45" y="525"/>
                    <a:pt x="39" y="535"/>
                    <a:pt x="29" y="545"/>
                  </a:cubicBezTo>
                  <a:cubicBezTo>
                    <a:pt x="17" y="561"/>
                    <a:pt x="4" y="576"/>
                    <a:pt x="4" y="606"/>
                  </a:cubicBezTo>
                  <a:cubicBezTo>
                    <a:pt x="1" y="631"/>
                    <a:pt x="4" y="657"/>
                    <a:pt x="13" y="677"/>
                  </a:cubicBezTo>
                  <a:cubicBezTo>
                    <a:pt x="26" y="699"/>
                    <a:pt x="45" y="712"/>
                    <a:pt x="65" y="715"/>
                  </a:cubicBezTo>
                  <a:lnTo>
                    <a:pt x="3949" y="1607"/>
                  </a:lnTo>
                  <a:lnTo>
                    <a:pt x="7831" y="2498"/>
                  </a:lnTo>
                  <a:cubicBezTo>
                    <a:pt x="10515" y="3113"/>
                    <a:pt x="13200" y="3731"/>
                    <a:pt x="15881" y="4346"/>
                  </a:cubicBezTo>
                  <a:cubicBezTo>
                    <a:pt x="18025" y="4838"/>
                    <a:pt x="20165" y="5331"/>
                    <a:pt x="22306" y="5820"/>
                  </a:cubicBezTo>
                  <a:lnTo>
                    <a:pt x="22971" y="5974"/>
                  </a:lnTo>
                  <a:lnTo>
                    <a:pt x="22991" y="5977"/>
                  </a:lnTo>
                  <a:lnTo>
                    <a:pt x="23300" y="6049"/>
                  </a:lnTo>
                  <a:lnTo>
                    <a:pt x="23616" y="6123"/>
                  </a:lnTo>
                  <a:cubicBezTo>
                    <a:pt x="23757" y="6161"/>
                    <a:pt x="23901" y="6193"/>
                    <a:pt x="24044" y="6212"/>
                  </a:cubicBezTo>
                  <a:cubicBezTo>
                    <a:pt x="24172" y="6228"/>
                    <a:pt x="24304" y="6239"/>
                    <a:pt x="24442" y="6239"/>
                  </a:cubicBezTo>
                  <a:lnTo>
                    <a:pt x="24568" y="6239"/>
                  </a:lnTo>
                  <a:cubicBezTo>
                    <a:pt x="24668" y="6232"/>
                    <a:pt x="24764" y="6225"/>
                    <a:pt x="24861" y="6212"/>
                  </a:cubicBezTo>
                  <a:cubicBezTo>
                    <a:pt x="24919" y="6206"/>
                    <a:pt x="24977" y="6203"/>
                    <a:pt x="25035" y="6193"/>
                  </a:cubicBezTo>
                  <a:cubicBezTo>
                    <a:pt x="25096" y="6181"/>
                    <a:pt x="25157" y="6167"/>
                    <a:pt x="25219" y="6154"/>
                  </a:cubicBezTo>
                  <a:cubicBezTo>
                    <a:pt x="25276" y="6142"/>
                    <a:pt x="25334" y="6129"/>
                    <a:pt x="25392" y="6116"/>
                  </a:cubicBezTo>
                  <a:lnTo>
                    <a:pt x="25405" y="6113"/>
                  </a:lnTo>
                  <a:lnTo>
                    <a:pt x="25434" y="6103"/>
                  </a:lnTo>
                  <a:lnTo>
                    <a:pt x="25463" y="6096"/>
                  </a:lnTo>
                  <a:lnTo>
                    <a:pt x="25492" y="6087"/>
                  </a:lnTo>
                  <a:lnTo>
                    <a:pt x="25508" y="6084"/>
                  </a:lnTo>
                  <a:lnTo>
                    <a:pt x="25524" y="6077"/>
                  </a:lnTo>
                  <a:lnTo>
                    <a:pt x="25540" y="6074"/>
                  </a:lnTo>
                  <a:lnTo>
                    <a:pt x="25624" y="6049"/>
                  </a:lnTo>
                  <a:lnTo>
                    <a:pt x="25643" y="6045"/>
                  </a:lnTo>
                  <a:cubicBezTo>
                    <a:pt x="25646" y="6042"/>
                    <a:pt x="25650" y="6038"/>
                    <a:pt x="25653" y="6038"/>
                  </a:cubicBezTo>
                  <a:cubicBezTo>
                    <a:pt x="25666" y="6035"/>
                    <a:pt x="25672" y="6032"/>
                    <a:pt x="25675" y="6029"/>
                  </a:cubicBezTo>
                  <a:lnTo>
                    <a:pt x="25688" y="6022"/>
                  </a:lnTo>
                  <a:lnTo>
                    <a:pt x="25697" y="6022"/>
                  </a:lnTo>
                  <a:lnTo>
                    <a:pt x="27523" y="5379"/>
                  </a:lnTo>
                  <a:lnTo>
                    <a:pt x="28012" y="5205"/>
                  </a:lnTo>
                  <a:lnTo>
                    <a:pt x="29463" y="4697"/>
                  </a:lnTo>
                  <a:lnTo>
                    <a:pt x="33645" y="3226"/>
                  </a:lnTo>
                  <a:lnTo>
                    <a:pt x="35373" y="2617"/>
                  </a:lnTo>
                  <a:lnTo>
                    <a:pt x="37323" y="1932"/>
                  </a:lnTo>
                  <a:cubicBezTo>
                    <a:pt x="37330" y="1935"/>
                    <a:pt x="37336" y="1938"/>
                    <a:pt x="37346" y="1941"/>
                  </a:cubicBezTo>
                  <a:lnTo>
                    <a:pt x="37359" y="1941"/>
                  </a:lnTo>
                  <a:cubicBezTo>
                    <a:pt x="37400" y="1941"/>
                    <a:pt x="37436" y="1913"/>
                    <a:pt x="37446" y="1870"/>
                  </a:cubicBezTo>
                  <a:cubicBezTo>
                    <a:pt x="37497" y="1607"/>
                    <a:pt x="37504" y="1333"/>
                    <a:pt x="37507" y="1069"/>
                  </a:cubicBezTo>
                  <a:lnTo>
                    <a:pt x="37510" y="1011"/>
                  </a:lnTo>
                  <a:cubicBezTo>
                    <a:pt x="37510" y="959"/>
                    <a:pt x="37513" y="912"/>
                    <a:pt x="37513" y="860"/>
                  </a:cubicBezTo>
                  <a:lnTo>
                    <a:pt x="37513" y="844"/>
                  </a:lnTo>
                  <a:cubicBezTo>
                    <a:pt x="37516" y="821"/>
                    <a:pt x="37516" y="799"/>
                    <a:pt x="37516" y="776"/>
                  </a:cubicBezTo>
                  <a:lnTo>
                    <a:pt x="37516" y="776"/>
                  </a:lnTo>
                  <a:cubicBezTo>
                    <a:pt x="36519" y="1127"/>
                    <a:pt x="35518" y="1478"/>
                    <a:pt x="34520" y="1825"/>
                  </a:cubicBezTo>
                  <a:cubicBezTo>
                    <a:pt x="32862" y="2405"/>
                    <a:pt x="31208" y="2984"/>
                    <a:pt x="29554" y="3563"/>
                  </a:cubicBezTo>
                  <a:cubicBezTo>
                    <a:pt x="27999" y="4107"/>
                    <a:pt x="26448" y="4651"/>
                    <a:pt x="24893" y="5196"/>
                  </a:cubicBezTo>
                  <a:lnTo>
                    <a:pt x="24877" y="5196"/>
                  </a:lnTo>
                  <a:cubicBezTo>
                    <a:pt x="24764" y="5227"/>
                    <a:pt x="24645" y="5254"/>
                    <a:pt x="24530" y="5273"/>
                  </a:cubicBezTo>
                  <a:cubicBezTo>
                    <a:pt x="24365" y="5298"/>
                    <a:pt x="24201" y="5312"/>
                    <a:pt x="24034" y="5312"/>
                  </a:cubicBezTo>
                  <a:cubicBezTo>
                    <a:pt x="24021" y="5312"/>
                    <a:pt x="24007" y="5312"/>
                    <a:pt x="23994" y="5312"/>
                  </a:cubicBezTo>
                  <a:cubicBezTo>
                    <a:pt x="23705" y="5312"/>
                    <a:pt x="23413" y="5279"/>
                    <a:pt x="23129" y="5205"/>
                  </a:cubicBezTo>
                  <a:cubicBezTo>
                    <a:pt x="23126" y="5207"/>
                    <a:pt x="23123" y="5207"/>
                    <a:pt x="23120" y="5207"/>
                  </a:cubicBezTo>
                  <a:cubicBezTo>
                    <a:pt x="23116" y="5207"/>
                    <a:pt x="23113" y="5207"/>
                    <a:pt x="23110" y="5205"/>
                  </a:cubicBezTo>
                  <a:cubicBezTo>
                    <a:pt x="22441" y="5050"/>
                    <a:pt x="21768" y="4899"/>
                    <a:pt x="21098" y="4745"/>
                  </a:cubicBezTo>
                  <a:cubicBezTo>
                    <a:pt x="19209" y="4310"/>
                    <a:pt x="17316" y="3876"/>
                    <a:pt x="15428" y="3445"/>
                  </a:cubicBezTo>
                  <a:cubicBezTo>
                    <a:pt x="12901" y="2862"/>
                    <a:pt x="10371" y="2283"/>
                    <a:pt x="7841" y="1700"/>
                  </a:cubicBezTo>
                  <a:cubicBezTo>
                    <a:pt x="5372" y="1136"/>
                    <a:pt x="2903" y="570"/>
                    <a:pt x="43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207;p21">
              <a:extLst>
                <a:ext uri="{FF2B5EF4-FFF2-40B4-BE49-F238E27FC236}">
                  <a16:creationId xmlns:a16="http://schemas.microsoft.com/office/drawing/2014/main" id="{474816E3-FF64-4426-AE84-3890D1330097}"/>
                </a:ext>
              </a:extLst>
            </p:cNvPr>
            <p:cNvSpPr/>
            <p:nvPr/>
          </p:nvSpPr>
          <p:spPr>
            <a:xfrm>
              <a:off x="4947193" y="4680788"/>
              <a:ext cx="2338036" cy="562355"/>
            </a:xfrm>
            <a:custGeom>
              <a:avLst/>
              <a:gdLst/>
              <a:ahLst/>
              <a:cxnLst/>
              <a:rect l="l" t="t" r="r" b="b"/>
              <a:pathLst>
                <a:path w="23877" h="5743" extrusionOk="0">
                  <a:moveTo>
                    <a:pt x="9837" y="1"/>
                  </a:moveTo>
                  <a:lnTo>
                    <a:pt x="4919" y="898"/>
                  </a:lnTo>
                  <a:lnTo>
                    <a:pt x="1" y="1800"/>
                  </a:lnTo>
                  <a:lnTo>
                    <a:pt x="16973" y="5743"/>
                  </a:lnTo>
                  <a:lnTo>
                    <a:pt x="18694" y="5141"/>
                  </a:lnTo>
                  <a:lnTo>
                    <a:pt x="20893" y="4372"/>
                  </a:lnTo>
                  <a:lnTo>
                    <a:pt x="23877" y="3329"/>
                  </a:lnTo>
                  <a:lnTo>
                    <a:pt x="18997" y="2170"/>
                  </a:lnTo>
                  <a:lnTo>
                    <a:pt x="13957" y="976"/>
                  </a:lnTo>
                  <a:cubicBezTo>
                    <a:pt x="12583" y="651"/>
                    <a:pt x="11212" y="325"/>
                    <a:pt x="9840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208;p21">
              <a:extLst>
                <a:ext uri="{FF2B5EF4-FFF2-40B4-BE49-F238E27FC236}">
                  <a16:creationId xmlns:a16="http://schemas.microsoft.com/office/drawing/2014/main" id="{C9DE0B43-4978-4FB9-8EFF-B9329727B265}"/>
                </a:ext>
              </a:extLst>
            </p:cNvPr>
            <p:cNvSpPr/>
            <p:nvPr/>
          </p:nvSpPr>
          <p:spPr>
            <a:xfrm>
              <a:off x="5093486" y="3646747"/>
              <a:ext cx="1781067" cy="1449510"/>
            </a:xfrm>
            <a:custGeom>
              <a:avLst/>
              <a:gdLst/>
              <a:ahLst/>
              <a:cxnLst/>
              <a:rect l="l" t="t" r="r" b="b"/>
              <a:pathLst>
                <a:path w="18189" h="14803" extrusionOk="0">
                  <a:moveTo>
                    <a:pt x="5820" y="0"/>
                  </a:moveTo>
                  <a:cubicBezTo>
                    <a:pt x="5462" y="7"/>
                    <a:pt x="5095" y="45"/>
                    <a:pt x="4735" y="113"/>
                  </a:cubicBezTo>
                  <a:cubicBezTo>
                    <a:pt x="4381" y="177"/>
                    <a:pt x="4033" y="277"/>
                    <a:pt x="3698" y="406"/>
                  </a:cubicBezTo>
                  <a:cubicBezTo>
                    <a:pt x="3367" y="534"/>
                    <a:pt x="3052" y="696"/>
                    <a:pt x="2762" y="882"/>
                  </a:cubicBezTo>
                  <a:cubicBezTo>
                    <a:pt x="2443" y="1088"/>
                    <a:pt x="2140" y="1333"/>
                    <a:pt x="1861" y="1606"/>
                  </a:cubicBezTo>
                  <a:cubicBezTo>
                    <a:pt x="1336" y="2122"/>
                    <a:pt x="918" y="2740"/>
                    <a:pt x="615" y="3441"/>
                  </a:cubicBezTo>
                  <a:cubicBezTo>
                    <a:pt x="329" y="4101"/>
                    <a:pt x="158" y="4828"/>
                    <a:pt x="100" y="5604"/>
                  </a:cubicBezTo>
                  <a:cubicBezTo>
                    <a:pt x="1" y="6956"/>
                    <a:pt x="277" y="8407"/>
                    <a:pt x="928" y="9920"/>
                  </a:cubicBezTo>
                  <a:cubicBezTo>
                    <a:pt x="1230" y="10631"/>
                    <a:pt x="1604" y="11301"/>
                    <a:pt x="2035" y="11913"/>
                  </a:cubicBezTo>
                  <a:cubicBezTo>
                    <a:pt x="2485" y="12553"/>
                    <a:pt x="2984" y="13106"/>
                    <a:pt x="3522" y="13557"/>
                  </a:cubicBezTo>
                  <a:cubicBezTo>
                    <a:pt x="4120" y="14059"/>
                    <a:pt x="4738" y="14413"/>
                    <a:pt x="5353" y="14606"/>
                  </a:cubicBezTo>
                  <a:cubicBezTo>
                    <a:pt x="5684" y="14709"/>
                    <a:pt x="6038" y="14774"/>
                    <a:pt x="6402" y="14796"/>
                  </a:cubicBezTo>
                  <a:cubicBezTo>
                    <a:pt x="6479" y="14799"/>
                    <a:pt x="6553" y="14803"/>
                    <a:pt x="6631" y="14803"/>
                  </a:cubicBezTo>
                  <a:cubicBezTo>
                    <a:pt x="6907" y="14803"/>
                    <a:pt x="7188" y="14774"/>
                    <a:pt x="7461" y="14716"/>
                  </a:cubicBezTo>
                  <a:cubicBezTo>
                    <a:pt x="7834" y="14642"/>
                    <a:pt x="8192" y="14507"/>
                    <a:pt x="8523" y="14317"/>
                  </a:cubicBezTo>
                  <a:cubicBezTo>
                    <a:pt x="8858" y="14127"/>
                    <a:pt x="9154" y="13876"/>
                    <a:pt x="9402" y="13577"/>
                  </a:cubicBezTo>
                  <a:cubicBezTo>
                    <a:pt x="9409" y="13570"/>
                    <a:pt x="9412" y="13563"/>
                    <a:pt x="9415" y="13557"/>
                  </a:cubicBezTo>
                  <a:cubicBezTo>
                    <a:pt x="9672" y="13773"/>
                    <a:pt x="9962" y="14011"/>
                    <a:pt x="10274" y="14214"/>
                  </a:cubicBezTo>
                  <a:cubicBezTo>
                    <a:pt x="10435" y="14317"/>
                    <a:pt x="10603" y="14407"/>
                    <a:pt x="10777" y="14484"/>
                  </a:cubicBezTo>
                  <a:cubicBezTo>
                    <a:pt x="10950" y="14561"/>
                    <a:pt x="11140" y="14619"/>
                    <a:pt x="11333" y="14661"/>
                  </a:cubicBezTo>
                  <a:cubicBezTo>
                    <a:pt x="11510" y="14697"/>
                    <a:pt x="11707" y="14713"/>
                    <a:pt x="11928" y="14716"/>
                  </a:cubicBezTo>
                  <a:lnTo>
                    <a:pt x="11964" y="14716"/>
                  </a:lnTo>
                  <a:cubicBezTo>
                    <a:pt x="12125" y="14716"/>
                    <a:pt x="12292" y="14703"/>
                    <a:pt x="12472" y="14684"/>
                  </a:cubicBezTo>
                  <a:cubicBezTo>
                    <a:pt x="12804" y="14645"/>
                    <a:pt x="13148" y="14561"/>
                    <a:pt x="13489" y="14436"/>
                  </a:cubicBezTo>
                  <a:cubicBezTo>
                    <a:pt x="14098" y="14214"/>
                    <a:pt x="14684" y="13840"/>
                    <a:pt x="15238" y="13332"/>
                  </a:cubicBezTo>
                  <a:cubicBezTo>
                    <a:pt x="15482" y="13103"/>
                    <a:pt x="15720" y="12849"/>
                    <a:pt x="15958" y="12553"/>
                  </a:cubicBezTo>
                  <a:cubicBezTo>
                    <a:pt x="16171" y="12292"/>
                    <a:pt x="16380" y="11996"/>
                    <a:pt x="16579" y="11681"/>
                  </a:cubicBezTo>
                  <a:cubicBezTo>
                    <a:pt x="16759" y="11394"/>
                    <a:pt x="16933" y="11082"/>
                    <a:pt x="17095" y="10750"/>
                  </a:cubicBezTo>
                  <a:cubicBezTo>
                    <a:pt x="17249" y="10432"/>
                    <a:pt x="17387" y="10120"/>
                    <a:pt x="17500" y="9817"/>
                  </a:cubicBezTo>
                  <a:cubicBezTo>
                    <a:pt x="17732" y="9196"/>
                    <a:pt x="17909" y="8514"/>
                    <a:pt x="18025" y="7789"/>
                  </a:cubicBezTo>
                  <a:cubicBezTo>
                    <a:pt x="18144" y="7046"/>
                    <a:pt x="18188" y="6305"/>
                    <a:pt x="18150" y="5585"/>
                  </a:cubicBezTo>
                  <a:cubicBezTo>
                    <a:pt x="18111" y="4815"/>
                    <a:pt x="17983" y="4101"/>
                    <a:pt x="17767" y="3457"/>
                  </a:cubicBezTo>
                  <a:cubicBezTo>
                    <a:pt x="17652" y="3119"/>
                    <a:pt x="17509" y="2801"/>
                    <a:pt x="17349" y="2508"/>
                  </a:cubicBezTo>
                  <a:cubicBezTo>
                    <a:pt x="17181" y="2205"/>
                    <a:pt x="16982" y="1922"/>
                    <a:pt x="16756" y="1667"/>
                  </a:cubicBezTo>
                  <a:cubicBezTo>
                    <a:pt x="16541" y="1419"/>
                    <a:pt x="16287" y="1191"/>
                    <a:pt x="16003" y="988"/>
                  </a:cubicBezTo>
                  <a:cubicBezTo>
                    <a:pt x="15746" y="805"/>
                    <a:pt x="15453" y="644"/>
                    <a:pt x="15137" y="506"/>
                  </a:cubicBezTo>
                  <a:cubicBezTo>
                    <a:pt x="14558" y="258"/>
                    <a:pt x="13905" y="109"/>
                    <a:pt x="13197" y="75"/>
                  </a:cubicBezTo>
                  <a:cubicBezTo>
                    <a:pt x="13081" y="68"/>
                    <a:pt x="12962" y="65"/>
                    <a:pt x="12846" y="65"/>
                  </a:cubicBezTo>
                  <a:cubicBezTo>
                    <a:pt x="12298" y="65"/>
                    <a:pt x="11732" y="133"/>
                    <a:pt x="11166" y="264"/>
                  </a:cubicBezTo>
                  <a:cubicBezTo>
                    <a:pt x="10509" y="415"/>
                    <a:pt x="9881" y="650"/>
                    <a:pt x="9299" y="966"/>
                  </a:cubicBezTo>
                  <a:cubicBezTo>
                    <a:pt x="8369" y="341"/>
                    <a:pt x="7171" y="0"/>
                    <a:pt x="5936" y="0"/>
                  </a:cubicBezTo>
                  <a:close/>
                </a:path>
              </a:pathLst>
            </a:custGeom>
            <a:solidFill>
              <a:srgbClr val="EF4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209;p21">
              <a:extLst>
                <a:ext uri="{FF2B5EF4-FFF2-40B4-BE49-F238E27FC236}">
                  <a16:creationId xmlns:a16="http://schemas.microsoft.com/office/drawing/2014/main" id="{B071FD10-DF94-42A3-91BD-E26C2DE2F201}"/>
                </a:ext>
              </a:extLst>
            </p:cNvPr>
            <p:cNvSpPr/>
            <p:nvPr/>
          </p:nvSpPr>
          <p:spPr>
            <a:xfrm>
              <a:off x="6010609" y="3652427"/>
              <a:ext cx="677998" cy="312365"/>
            </a:xfrm>
            <a:custGeom>
              <a:avLst/>
              <a:gdLst/>
              <a:ahLst/>
              <a:cxnLst/>
              <a:rect l="l" t="t" r="r" b="b"/>
              <a:pathLst>
                <a:path w="6924" h="3190" extrusionOk="0">
                  <a:moveTo>
                    <a:pt x="3480" y="0"/>
                  </a:moveTo>
                  <a:cubicBezTo>
                    <a:pt x="2936" y="0"/>
                    <a:pt x="2369" y="68"/>
                    <a:pt x="1797" y="200"/>
                  </a:cubicBezTo>
                  <a:cubicBezTo>
                    <a:pt x="1169" y="348"/>
                    <a:pt x="564" y="573"/>
                    <a:pt x="1" y="866"/>
                  </a:cubicBezTo>
                  <a:cubicBezTo>
                    <a:pt x="7" y="953"/>
                    <a:pt x="20" y="1030"/>
                    <a:pt x="36" y="1098"/>
                  </a:cubicBezTo>
                  <a:cubicBezTo>
                    <a:pt x="55" y="1175"/>
                    <a:pt x="78" y="1253"/>
                    <a:pt x="104" y="1323"/>
                  </a:cubicBezTo>
                  <a:cubicBezTo>
                    <a:pt x="136" y="1403"/>
                    <a:pt x="171" y="1484"/>
                    <a:pt x="213" y="1558"/>
                  </a:cubicBezTo>
                  <a:cubicBezTo>
                    <a:pt x="255" y="1632"/>
                    <a:pt x="300" y="1706"/>
                    <a:pt x="352" y="1777"/>
                  </a:cubicBezTo>
                  <a:cubicBezTo>
                    <a:pt x="419" y="1874"/>
                    <a:pt x="493" y="1963"/>
                    <a:pt x="570" y="2044"/>
                  </a:cubicBezTo>
                  <a:cubicBezTo>
                    <a:pt x="644" y="2122"/>
                    <a:pt x="728" y="2199"/>
                    <a:pt x="815" y="2272"/>
                  </a:cubicBezTo>
                  <a:cubicBezTo>
                    <a:pt x="1053" y="2469"/>
                    <a:pt x="1333" y="2643"/>
                    <a:pt x="1642" y="2791"/>
                  </a:cubicBezTo>
                  <a:cubicBezTo>
                    <a:pt x="1822" y="2875"/>
                    <a:pt x="2005" y="2942"/>
                    <a:pt x="2183" y="2997"/>
                  </a:cubicBezTo>
                  <a:cubicBezTo>
                    <a:pt x="2360" y="3052"/>
                    <a:pt x="2543" y="3096"/>
                    <a:pt x="2724" y="3126"/>
                  </a:cubicBezTo>
                  <a:cubicBezTo>
                    <a:pt x="2926" y="3161"/>
                    <a:pt x="3122" y="3180"/>
                    <a:pt x="3309" y="3187"/>
                  </a:cubicBezTo>
                  <a:cubicBezTo>
                    <a:pt x="3361" y="3187"/>
                    <a:pt x="3409" y="3190"/>
                    <a:pt x="3461" y="3190"/>
                  </a:cubicBezTo>
                  <a:cubicBezTo>
                    <a:pt x="3602" y="3190"/>
                    <a:pt x="3743" y="3184"/>
                    <a:pt x="3882" y="3171"/>
                  </a:cubicBezTo>
                  <a:cubicBezTo>
                    <a:pt x="4069" y="3151"/>
                    <a:pt x="4249" y="3119"/>
                    <a:pt x="4423" y="3080"/>
                  </a:cubicBezTo>
                  <a:cubicBezTo>
                    <a:pt x="4603" y="3039"/>
                    <a:pt x="4780" y="2984"/>
                    <a:pt x="4945" y="2923"/>
                  </a:cubicBezTo>
                  <a:cubicBezTo>
                    <a:pt x="5102" y="2862"/>
                    <a:pt x="5254" y="2794"/>
                    <a:pt x="5392" y="2720"/>
                  </a:cubicBezTo>
                  <a:cubicBezTo>
                    <a:pt x="5536" y="2639"/>
                    <a:pt x="5678" y="2553"/>
                    <a:pt x="5807" y="2462"/>
                  </a:cubicBezTo>
                  <a:cubicBezTo>
                    <a:pt x="5933" y="2373"/>
                    <a:pt x="6048" y="2279"/>
                    <a:pt x="6154" y="2180"/>
                  </a:cubicBezTo>
                  <a:cubicBezTo>
                    <a:pt x="6267" y="2073"/>
                    <a:pt x="6374" y="1963"/>
                    <a:pt x="6470" y="1847"/>
                  </a:cubicBezTo>
                  <a:cubicBezTo>
                    <a:pt x="6573" y="1722"/>
                    <a:pt x="6673" y="1581"/>
                    <a:pt x="6760" y="1442"/>
                  </a:cubicBezTo>
                  <a:cubicBezTo>
                    <a:pt x="6818" y="1349"/>
                    <a:pt x="6872" y="1253"/>
                    <a:pt x="6924" y="1152"/>
                  </a:cubicBezTo>
                  <a:cubicBezTo>
                    <a:pt x="6837" y="1075"/>
                    <a:pt x="6741" y="1002"/>
                    <a:pt x="6637" y="927"/>
                  </a:cubicBezTo>
                  <a:cubicBezTo>
                    <a:pt x="6380" y="744"/>
                    <a:pt x="6090" y="583"/>
                    <a:pt x="5775" y="445"/>
                  </a:cubicBezTo>
                  <a:cubicBezTo>
                    <a:pt x="5199" y="197"/>
                    <a:pt x="4545" y="48"/>
                    <a:pt x="3831" y="10"/>
                  </a:cubicBezTo>
                  <a:cubicBezTo>
                    <a:pt x="3692" y="3"/>
                    <a:pt x="3580" y="0"/>
                    <a:pt x="3480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210;p21">
              <a:extLst>
                <a:ext uri="{FF2B5EF4-FFF2-40B4-BE49-F238E27FC236}">
                  <a16:creationId xmlns:a16="http://schemas.microsoft.com/office/drawing/2014/main" id="{0D9149FD-9112-4F30-A518-A870D77E9BD3}"/>
                </a:ext>
              </a:extLst>
            </p:cNvPr>
            <p:cNvSpPr/>
            <p:nvPr/>
          </p:nvSpPr>
          <p:spPr>
            <a:xfrm>
              <a:off x="5092801" y="3647041"/>
              <a:ext cx="1385274" cy="1449510"/>
            </a:xfrm>
            <a:custGeom>
              <a:avLst/>
              <a:gdLst/>
              <a:ahLst/>
              <a:cxnLst/>
              <a:rect l="l" t="t" r="r" b="b"/>
              <a:pathLst>
                <a:path w="14147" h="14803" extrusionOk="0">
                  <a:moveTo>
                    <a:pt x="5589" y="1"/>
                  </a:moveTo>
                  <a:cubicBezTo>
                    <a:pt x="5308" y="17"/>
                    <a:pt x="5025" y="52"/>
                    <a:pt x="4742" y="103"/>
                  </a:cubicBezTo>
                  <a:cubicBezTo>
                    <a:pt x="4384" y="171"/>
                    <a:pt x="4037" y="271"/>
                    <a:pt x="3705" y="400"/>
                  </a:cubicBezTo>
                  <a:cubicBezTo>
                    <a:pt x="3374" y="528"/>
                    <a:pt x="3055" y="690"/>
                    <a:pt x="2765" y="876"/>
                  </a:cubicBezTo>
                  <a:cubicBezTo>
                    <a:pt x="2450" y="1079"/>
                    <a:pt x="2147" y="1323"/>
                    <a:pt x="1865" y="1600"/>
                  </a:cubicBezTo>
                  <a:cubicBezTo>
                    <a:pt x="1336" y="2115"/>
                    <a:pt x="918" y="2733"/>
                    <a:pt x="619" y="3435"/>
                  </a:cubicBezTo>
                  <a:cubicBezTo>
                    <a:pt x="336" y="4092"/>
                    <a:pt x="162" y="4822"/>
                    <a:pt x="100" y="5601"/>
                  </a:cubicBezTo>
                  <a:cubicBezTo>
                    <a:pt x="1" y="6953"/>
                    <a:pt x="281" y="8407"/>
                    <a:pt x="931" y="9921"/>
                  </a:cubicBezTo>
                  <a:cubicBezTo>
                    <a:pt x="1230" y="10625"/>
                    <a:pt x="1604" y="11295"/>
                    <a:pt x="2038" y="11913"/>
                  </a:cubicBezTo>
                  <a:cubicBezTo>
                    <a:pt x="2486" y="12553"/>
                    <a:pt x="2988" y="13107"/>
                    <a:pt x="3525" y="13557"/>
                  </a:cubicBezTo>
                  <a:cubicBezTo>
                    <a:pt x="4127" y="14063"/>
                    <a:pt x="4742" y="14413"/>
                    <a:pt x="5360" y="14606"/>
                  </a:cubicBezTo>
                  <a:cubicBezTo>
                    <a:pt x="5685" y="14710"/>
                    <a:pt x="6039" y="14774"/>
                    <a:pt x="6409" y="14796"/>
                  </a:cubicBezTo>
                  <a:cubicBezTo>
                    <a:pt x="6486" y="14803"/>
                    <a:pt x="6560" y="14803"/>
                    <a:pt x="6638" y="14803"/>
                  </a:cubicBezTo>
                  <a:cubicBezTo>
                    <a:pt x="6908" y="14803"/>
                    <a:pt x="7188" y="14774"/>
                    <a:pt x="7471" y="14719"/>
                  </a:cubicBezTo>
                  <a:cubicBezTo>
                    <a:pt x="7844" y="14642"/>
                    <a:pt x="8202" y="14507"/>
                    <a:pt x="8530" y="14317"/>
                  </a:cubicBezTo>
                  <a:cubicBezTo>
                    <a:pt x="8868" y="14127"/>
                    <a:pt x="9164" y="13876"/>
                    <a:pt x="9416" y="13577"/>
                  </a:cubicBezTo>
                  <a:cubicBezTo>
                    <a:pt x="9419" y="13571"/>
                    <a:pt x="9422" y="13564"/>
                    <a:pt x="9425" y="13560"/>
                  </a:cubicBezTo>
                  <a:cubicBezTo>
                    <a:pt x="9673" y="13770"/>
                    <a:pt x="9969" y="14015"/>
                    <a:pt x="10278" y="14214"/>
                  </a:cubicBezTo>
                  <a:cubicBezTo>
                    <a:pt x="10436" y="14317"/>
                    <a:pt x="10606" y="14407"/>
                    <a:pt x="10784" y="14484"/>
                  </a:cubicBezTo>
                  <a:cubicBezTo>
                    <a:pt x="10957" y="14562"/>
                    <a:pt x="11144" y="14623"/>
                    <a:pt x="11340" y="14661"/>
                  </a:cubicBezTo>
                  <a:cubicBezTo>
                    <a:pt x="11517" y="14697"/>
                    <a:pt x="11711" y="14716"/>
                    <a:pt x="11935" y="14716"/>
                  </a:cubicBezTo>
                  <a:lnTo>
                    <a:pt x="11971" y="14716"/>
                  </a:lnTo>
                  <a:cubicBezTo>
                    <a:pt x="12125" y="14716"/>
                    <a:pt x="12290" y="14706"/>
                    <a:pt x="12479" y="14687"/>
                  </a:cubicBezTo>
                  <a:cubicBezTo>
                    <a:pt x="12814" y="14648"/>
                    <a:pt x="13155" y="14565"/>
                    <a:pt x="13500" y="14436"/>
                  </a:cubicBezTo>
                  <a:cubicBezTo>
                    <a:pt x="13715" y="14355"/>
                    <a:pt x="13934" y="14256"/>
                    <a:pt x="14147" y="14137"/>
                  </a:cubicBezTo>
                  <a:lnTo>
                    <a:pt x="14147" y="14137"/>
                  </a:lnTo>
                  <a:cubicBezTo>
                    <a:pt x="14053" y="14153"/>
                    <a:pt x="13966" y="14165"/>
                    <a:pt x="13883" y="14178"/>
                  </a:cubicBezTo>
                  <a:cubicBezTo>
                    <a:pt x="13706" y="14204"/>
                    <a:pt x="13532" y="14217"/>
                    <a:pt x="13371" y="14220"/>
                  </a:cubicBezTo>
                  <a:lnTo>
                    <a:pt x="13297" y="14220"/>
                  </a:lnTo>
                  <a:cubicBezTo>
                    <a:pt x="13133" y="14220"/>
                    <a:pt x="12969" y="14211"/>
                    <a:pt x="12817" y="14192"/>
                  </a:cubicBezTo>
                  <a:cubicBezTo>
                    <a:pt x="12611" y="14169"/>
                    <a:pt x="12415" y="14131"/>
                    <a:pt x="12235" y="14082"/>
                  </a:cubicBezTo>
                  <a:cubicBezTo>
                    <a:pt x="12051" y="14030"/>
                    <a:pt x="11874" y="13966"/>
                    <a:pt x="11711" y="13895"/>
                  </a:cubicBezTo>
                  <a:cubicBezTo>
                    <a:pt x="11537" y="13818"/>
                    <a:pt x="11366" y="13731"/>
                    <a:pt x="11205" y="13635"/>
                  </a:cubicBezTo>
                  <a:cubicBezTo>
                    <a:pt x="11047" y="13538"/>
                    <a:pt x="10889" y="13431"/>
                    <a:pt x="10738" y="13319"/>
                  </a:cubicBezTo>
                  <a:cubicBezTo>
                    <a:pt x="10583" y="13207"/>
                    <a:pt x="10426" y="13078"/>
                    <a:pt x="10271" y="12942"/>
                  </a:cubicBezTo>
                  <a:lnTo>
                    <a:pt x="10191" y="12868"/>
                  </a:lnTo>
                  <a:cubicBezTo>
                    <a:pt x="10136" y="12820"/>
                    <a:pt x="10081" y="12775"/>
                    <a:pt x="10027" y="12727"/>
                  </a:cubicBezTo>
                  <a:cubicBezTo>
                    <a:pt x="9943" y="12656"/>
                    <a:pt x="9872" y="12601"/>
                    <a:pt x="9805" y="12553"/>
                  </a:cubicBezTo>
                  <a:cubicBezTo>
                    <a:pt x="9744" y="12511"/>
                    <a:pt x="9692" y="12479"/>
                    <a:pt x="9644" y="12450"/>
                  </a:cubicBezTo>
                  <a:cubicBezTo>
                    <a:pt x="9586" y="12418"/>
                    <a:pt x="9531" y="12389"/>
                    <a:pt x="9477" y="12369"/>
                  </a:cubicBezTo>
                  <a:cubicBezTo>
                    <a:pt x="9428" y="12350"/>
                    <a:pt x="9386" y="12338"/>
                    <a:pt x="9348" y="12328"/>
                  </a:cubicBezTo>
                  <a:cubicBezTo>
                    <a:pt x="9309" y="12318"/>
                    <a:pt x="9270" y="12311"/>
                    <a:pt x="9232" y="12308"/>
                  </a:cubicBezTo>
                  <a:cubicBezTo>
                    <a:pt x="9209" y="12305"/>
                    <a:pt x="9181" y="12305"/>
                    <a:pt x="9151" y="12305"/>
                  </a:cubicBezTo>
                  <a:lnTo>
                    <a:pt x="9119" y="12305"/>
                  </a:lnTo>
                  <a:cubicBezTo>
                    <a:pt x="9084" y="12308"/>
                    <a:pt x="9049" y="12311"/>
                    <a:pt x="9013" y="12315"/>
                  </a:cubicBezTo>
                  <a:cubicBezTo>
                    <a:pt x="8964" y="12325"/>
                    <a:pt x="8913" y="12338"/>
                    <a:pt x="8868" y="12350"/>
                  </a:cubicBezTo>
                  <a:cubicBezTo>
                    <a:pt x="8823" y="12366"/>
                    <a:pt x="8778" y="12386"/>
                    <a:pt x="8733" y="12405"/>
                  </a:cubicBezTo>
                  <a:cubicBezTo>
                    <a:pt x="8649" y="12443"/>
                    <a:pt x="8572" y="12489"/>
                    <a:pt x="8498" y="12537"/>
                  </a:cubicBezTo>
                  <a:cubicBezTo>
                    <a:pt x="8443" y="12576"/>
                    <a:pt x="8385" y="12617"/>
                    <a:pt x="8324" y="12666"/>
                  </a:cubicBezTo>
                  <a:cubicBezTo>
                    <a:pt x="8202" y="12769"/>
                    <a:pt x="8086" y="12885"/>
                    <a:pt x="7970" y="13000"/>
                  </a:cubicBezTo>
                  <a:lnTo>
                    <a:pt x="7957" y="13014"/>
                  </a:lnTo>
                  <a:cubicBezTo>
                    <a:pt x="7861" y="13113"/>
                    <a:pt x="7758" y="13219"/>
                    <a:pt x="7645" y="13309"/>
                  </a:cubicBezTo>
                  <a:cubicBezTo>
                    <a:pt x="7578" y="13367"/>
                    <a:pt x="7520" y="13412"/>
                    <a:pt x="7462" y="13448"/>
                  </a:cubicBezTo>
                  <a:cubicBezTo>
                    <a:pt x="7397" y="13489"/>
                    <a:pt x="7339" y="13522"/>
                    <a:pt x="7278" y="13551"/>
                  </a:cubicBezTo>
                  <a:cubicBezTo>
                    <a:pt x="7201" y="13586"/>
                    <a:pt x="7127" y="13612"/>
                    <a:pt x="7056" y="13628"/>
                  </a:cubicBezTo>
                  <a:cubicBezTo>
                    <a:pt x="6972" y="13651"/>
                    <a:pt x="6892" y="13663"/>
                    <a:pt x="6815" y="13667"/>
                  </a:cubicBezTo>
                  <a:cubicBezTo>
                    <a:pt x="6770" y="13670"/>
                    <a:pt x="6724" y="13673"/>
                    <a:pt x="6679" y="13673"/>
                  </a:cubicBezTo>
                  <a:cubicBezTo>
                    <a:pt x="6525" y="13673"/>
                    <a:pt x="6370" y="13654"/>
                    <a:pt x="6216" y="13618"/>
                  </a:cubicBezTo>
                  <a:cubicBezTo>
                    <a:pt x="6029" y="13574"/>
                    <a:pt x="5843" y="13509"/>
                    <a:pt x="5659" y="13422"/>
                  </a:cubicBezTo>
                  <a:cubicBezTo>
                    <a:pt x="5469" y="13332"/>
                    <a:pt x="5283" y="13226"/>
                    <a:pt x="5099" y="13100"/>
                  </a:cubicBezTo>
                  <a:cubicBezTo>
                    <a:pt x="4938" y="12991"/>
                    <a:pt x="4781" y="12875"/>
                    <a:pt x="4629" y="12749"/>
                  </a:cubicBezTo>
                  <a:cubicBezTo>
                    <a:pt x="4475" y="12624"/>
                    <a:pt x="4340" y="12501"/>
                    <a:pt x="4214" y="12382"/>
                  </a:cubicBezTo>
                  <a:cubicBezTo>
                    <a:pt x="4085" y="12260"/>
                    <a:pt x="3960" y="12131"/>
                    <a:pt x="3847" y="12006"/>
                  </a:cubicBezTo>
                  <a:cubicBezTo>
                    <a:pt x="3612" y="11745"/>
                    <a:pt x="3393" y="11469"/>
                    <a:pt x="3197" y="11182"/>
                  </a:cubicBezTo>
                  <a:cubicBezTo>
                    <a:pt x="2994" y="10886"/>
                    <a:pt x="2808" y="10573"/>
                    <a:pt x="2643" y="10252"/>
                  </a:cubicBezTo>
                  <a:cubicBezTo>
                    <a:pt x="2476" y="9924"/>
                    <a:pt x="2328" y="9592"/>
                    <a:pt x="2205" y="9264"/>
                  </a:cubicBezTo>
                  <a:cubicBezTo>
                    <a:pt x="1945" y="8575"/>
                    <a:pt x="1768" y="7864"/>
                    <a:pt x="1672" y="7146"/>
                  </a:cubicBezTo>
                  <a:cubicBezTo>
                    <a:pt x="1572" y="6409"/>
                    <a:pt x="1562" y="5687"/>
                    <a:pt x="1639" y="4999"/>
                  </a:cubicBezTo>
                  <a:cubicBezTo>
                    <a:pt x="1681" y="4638"/>
                    <a:pt x="1742" y="4291"/>
                    <a:pt x="1826" y="3966"/>
                  </a:cubicBezTo>
                  <a:cubicBezTo>
                    <a:pt x="1874" y="3783"/>
                    <a:pt x="1923" y="3621"/>
                    <a:pt x="1974" y="3467"/>
                  </a:cubicBezTo>
                  <a:cubicBezTo>
                    <a:pt x="2035" y="3293"/>
                    <a:pt x="2099" y="3129"/>
                    <a:pt x="2171" y="2978"/>
                  </a:cubicBezTo>
                  <a:cubicBezTo>
                    <a:pt x="2325" y="2649"/>
                    <a:pt x="2511" y="2334"/>
                    <a:pt x="2727" y="2041"/>
                  </a:cubicBezTo>
                  <a:cubicBezTo>
                    <a:pt x="2952" y="1736"/>
                    <a:pt x="3203" y="1455"/>
                    <a:pt x="3477" y="1207"/>
                  </a:cubicBezTo>
                  <a:cubicBezTo>
                    <a:pt x="3757" y="950"/>
                    <a:pt x="4053" y="724"/>
                    <a:pt x="4359" y="541"/>
                  </a:cubicBezTo>
                  <a:cubicBezTo>
                    <a:pt x="4684" y="345"/>
                    <a:pt x="5019" y="191"/>
                    <a:pt x="5347" y="78"/>
                  </a:cubicBezTo>
                  <a:cubicBezTo>
                    <a:pt x="5427" y="52"/>
                    <a:pt x="5508" y="29"/>
                    <a:pt x="5589" y="7"/>
                  </a:cubicBezTo>
                  <a:lnTo>
                    <a:pt x="5589" y="1"/>
                  </a:ln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211;p21">
              <a:extLst>
                <a:ext uri="{FF2B5EF4-FFF2-40B4-BE49-F238E27FC236}">
                  <a16:creationId xmlns:a16="http://schemas.microsoft.com/office/drawing/2014/main" id="{C34538C6-0EEC-4A50-98F9-B93CABA319B9}"/>
                </a:ext>
              </a:extLst>
            </p:cNvPr>
            <p:cNvSpPr/>
            <p:nvPr/>
          </p:nvSpPr>
          <p:spPr>
            <a:xfrm>
              <a:off x="6438619" y="3955589"/>
              <a:ext cx="328130" cy="561082"/>
            </a:xfrm>
            <a:custGeom>
              <a:avLst/>
              <a:gdLst/>
              <a:ahLst/>
              <a:cxnLst/>
              <a:rect l="l" t="t" r="r" b="b"/>
              <a:pathLst>
                <a:path w="3351" h="5730" extrusionOk="0">
                  <a:moveTo>
                    <a:pt x="1294" y="0"/>
                  </a:moveTo>
                  <a:cubicBezTo>
                    <a:pt x="1043" y="7"/>
                    <a:pt x="789" y="94"/>
                    <a:pt x="580" y="242"/>
                  </a:cubicBezTo>
                  <a:cubicBezTo>
                    <a:pt x="477" y="319"/>
                    <a:pt x="384" y="406"/>
                    <a:pt x="306" y="499"/>
                  </a:cubicBezTo>
                  <a:cubicBezTo>
                    <a:pt x="265" y="551"/>
                    <a:pt x="229" y="602"/>
                    <a:pt x="197" y="654"/>
                  </a:cubicBezTo>
                  <a:cubicBezTo>
                    <a:pt x="164" y="706"/>
                    <a:pt x="136" y="764"/>
                    <a:pt x="106" y="837"/>
                  </a:cubicBezTo>
                  <a:cubicBezTo>
                    <a:pt x="65" y="944"/>
                    <a:pt x="39" y="1066"/>
                    <a:pt x="26" y="1208"/>
                  </a:cubicBezTo>
                  <a:cubicBezTo>
                    <a:pt x="23" y="1223"/>
                    <a:pt x="23" y="1243"/>
                    <a:pt x="23" y="1259"/>
                  </a:cubicBezTo>
                  <a:cubicBezTo>
                    <a:pt x="0" y="1423"/>
                    <a:pt x="7" y="1600"/>
                    <a:pt x="42" y="1793"/>
                  </a:cubicBezTo>
                  <a:cubicBezTo>
                    <a:pt x="81" y="1990"/>
                    <a:pt x="149" y="2196"/>
                    <a:pt x="271" y="2453"/>
                  </a:cubicBezTo>
                  <a:cubicBezTo>
                    <a:pt x="380" y="2695"/>
                    <a:pt x="516" y="2917"/>
                    <a:pt x="621" y="3084"/>
                  </a:cubicBezTo>
                  <a:cubicBezTo>
                    <a:pt x="709" y="3226"/>
                    <a:pt x="798" y="3361"/>
                    <a:pt x="889" y="3499"/>
                  </a:cubicBezTo>
                  <a:cubicBezTo>
                    <a:pt x="950" y="3596"/>
                    <a:pt x="1011" y="3689"/>
                    <a:pt x="1072" y="3786"/>
                  </a:cubicBezTo>
                  <a:cubicBezTo>
                    <a:pt x="1104" y="3830"/>
                    <a:pt x="1134" y="3882"/>
                    <a:pt x="1165" y="3931"/>
                  </a:cubicBezTo>
                  <a:cubicBezTo>
                    <a:pt x="1211" y="4011"/>
                    <a:pt x="1256" y="4095"/>
                    <a:pt x="1297" y="4175"/>
                  </a:cubicBezTo>
                  <a:cubicBezTo>
                    <a:pt x="1300" y="4175"/>
                    <a:pt x="1300" y="4178"/>
                    <a:pt x="1300" y="4178"/>
                  </a:cubicBezTo>
                  <a:cubicBezTo>
                    <a:pt x="1336" y="4262"/>
                    <a:pt x="1375" y="4346"/>
                    <a:pt x="1410" y="4429"/>
                  </a:cubicBezTo>
                  <a:cubicBezTo>
                    <a:pt x="1423" y="4468"/>
                    <a:pt x="1436" y="4506"/>
                    <a:pt x="1449" y="4545"/>
                  </a:cubicBezTo>
                  <a:cubicBezTo>
                    <a:pt x="1477" y="4629"/>
                    <a:pt x="1507" y="4709"/>
                    <a:pt x="1539" y="4790"/>
                  </a:cubicBezTo>
                  <a:cubicBezTo>
                    <a:pt x="1555" y="4858"/>
                    <a:pt x="1574" y="4925"/>
                    <a:pt x="1590" y="4989"/>
                  </a:cubicBezTo>
                  <a:cubicBezTo>
                    <a:pt x="1632" y="5124"/>
                    <a:pt x="1670" y="5237"/>
                    <a:pt x="1719" y="5341"/>
                  </a:cubicBezTo>
                  <a:cubicBezTo>
                    <a:pt x="1738" y="5385"/>
                    <a:pt x="1761" y="5427"/>
                    <a:pt x="1786" y="5469"/>
                  </a:cubicBezTo>
                  <a:cubicBezTo>
                    <a:pt x="1825" y="5521"/>
                    <a:pt x="1857" y="5562"/>
                    <a:pt x="1896" y="5595"/>
                  </a:cubicBezTo>
                  <a:cubicBezTo>
                    <a:pt x="1999" y="5681"/>
                    <a:pt x="2125" y="5730"/>
                    <a:pt x="2247" y="5730"/>
                  </a:cubicBezTo>
                  <a:cubicBezTo>
                    <a:pt x="2266" y="5730"/>
                    <a:pt x="2282" y="5727"/>
                    <a:pt x="2302" y="5727"/>
                  </a:cubicBezTo>
                  <a:cubicBezTo>
                    <a:pt x="2343" y="5720"/>
                    <a:pt x="2376" y="5714"/>
                    <a:pt x="2408" y="5704"/>
                  </a:cubicBezTo>
                  <a:cubicBezTo>
                    <a:pt x="2443" y="5694"/>
                    <a:pt x="2478" y="5681"/>
                    <a:pt x="2511" y="5665"/>
                  </a:cubicBezTo>
                  <a:cubicBezTo>
                    <a:pt x="2578" y="5633"/>
                    <a:pt x="2636" y="5588"/>
                    <a:pt x="2691" y="5543"/>
                  </a:cubicBezTo>
                  <a:cubicBezTo>
                    <a:pt x="2784" y="5469"/>
                    <a:pt x="2868" y="5369"/>
                    <a:pt x="2958" y="5234"/>
                  </a:cubicBezTo>
                  <a:cubicBezTo>
                    <a:pt x="3035" y="5118"/>
                    <a:pt x="3093" y="4986"/>
                    <a:pt x="3138" y="4873"/>
                  </a:cubicBezTo>
                  <a:cubicBezTo>
                    <a:pt x="3232" y="4645"/>
                    <a:pt x="3293" y="4378"/>
                    <a:pt x="3325" y="4056"/>
                  </a:cubicBezTo>
                  <a:cubicBezTo>
                    <a:pt x="3351" y="3796"/>
                    <a:pt x="3351" y="3515"/>
                    <a:pt x="3325" y="3197"/>
                  </a:cubicBezTo>
                  <a:cubicBezTo>
                    <a:pt x="3300" y="2920"/>
                    <a:pt x="3254" y="2624"/>
                    <a:pt x="3193" y="2324"/>
                  </a:cubicBezTo>
                  <a:cubicBezTo>
                    <a:pt x="3168" y="2199"/>
                    <a:pt x="3135" y="2070"/>
                    <a:pt x="3100" y="1929"/>
                  </a:cubicBezTo>
                  <a:cubicBezTo>
                    <a:pt x="3071" y="1816"/>
                    <a:pt x="3035" y="1687"/>
                    <a:pt x="2994" y="1562"/>
                  </a:cubicBezTo>
                  <a:cubicBezTo>
                    <a:pt x="2906" y="1294"/>
                    <a:pt x="2784" y="1046"/>
                    <a:pt x="2640" y="828"/>
                  </a:cubicBezTo>
                  <a:cubicBezTo>
                    <a:pt x="2559" y="709"/>
                    <a:pt x="2469" y="596"/>
                    <a:pt x="2373" y="496"/>
                  </a:cubicBezTo>
                  <a:cubicBezTo>
                    <a:pt x="2282" y="400"/>
                    <a:pt x="2173" y="309"/>
                    <a:pt x="2054" y="229"/>
                  </a:cubicBezTo>
                  <a:cubicBezTo>
                    <a:pt x="1945" y="158"/>
                    <a:pt x="1819" y="100"/>
                    <a:pt x="1681" y="52"/>
                  </a:cubicBezTo>
                  <a:cubicBezTo>
                    <a:pt x="1571" y="17"/>
                    <a:pt x="1455" y="0"/>
                    <a:pt x="1330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212;p21">
              <a:extLst>
                <a:ext uri="{FF2B5EF4-FFF2-40B4-BE49-F238E27FC236}">
                  <a16:creationId xmlns:a16="http://schemas.microsoft.com/office/drawing/2014/main" id="{701E8480-45A1-4FFE-91F1-CB32C4B7FF0B}"/>
                </a:ext>
              </a:extLst>
            </p:cNvPr>
            <p:cNvSpPr/>
            <p:nvPr/>
          </p:nvSpPr>
          <p:spPr>
            <a:xfrm>
              <a:off x="6573162" y="4562011"/>
              <a:ext cx="120246" cy="145020"/>
            </a:xfrm>
            <a:custGeom>
              <a:avLst/>
              <a:gdLst/>
              <a:ahLst/>
              <a:cxnLst/>
              <a:rect l="l" t="t" r="r" b="b"/>
              <a:pathLst>
                <a:path w="1228" h="1481" extrusionOk="0">
                  <a:moveTo>
                    <a:pt x="789" y="0"/>
                  </a:moveTo>
                  <a:cubicBezTo>
                    <a:pt x="734" y="0"/>
                    <a:pt x="677" y="7"/>
                    <a:pt x="622" y="23"/>
                  </a:cubicBezTo>
                  <a:cubicBezTo>
                    <a:pt x="439" y="78"/>
                    <a:pt x="287" y="206"/>
                    <a:pt x="181" y="364"/>
                  </a:cubicBezTo>
                  <a:cubicBezTo>
                    <a:pt x="149" y="409"/>
                    <a:pt x="130" y="461"/>
                    <a:pt x="107" y="509"/>
                  </a:cubicBezTo>
                  <a:cubicBezTo>
                    <a:pt x="88" y="553"/>
                    <a:pt x="75" y="602"/>
                    <a:pt x="62" y="650"/>
                  </a:cubicBezTo>
                  <a:cubicBezTo>
                    <a:pt x="62" y="657"/>
                    <a:pt x="62" y="666"/>
                    <a:pt x="59" y="673"/>
                  </a:cubicBezTo>
                  <a:lnTo>
                    <a:pt x="59" y="679"/>
                  </a:lnTo>
                  <a:cubicBezTo>
                    <a:pt x="23" y="763"/>
                    <a:pt x="4" y="853"/>
                    <a:pt x="4" y="944"/>
                  </a:cubicBezTo>
                  <a:cubicBezTo>
                    <a:pt x="1" y="988"/>
                    <a:pt x="7" y="1033"/>
                    <a:pt x="14" y="1079"/>
                  </a:cubicBezTo>
                  <a:cubicBezTo>
                    <a:pt x="20" y="1107"/>
                    <a:pt x="26" y="1133"/>
                    <a:pt x="36" y="1159"/>
                  </a:cubicBezTo>
                  <a:cubicBezTo>
                    <a:pt x="62" y="1272"/>
                    <a:pt x="133" y="1365"/>
                    <a:pt x="229" y="1426"/>
                  </a:cubicBezTo>
                  <a:cubicBezTo>
                    <a:pt x="287" y="1461"/>
                    <a:pt x="351" y="1480"/>
                    <a:pt x="419" y="1480"/>
                  </a:cubicBezTo>
                  <a:cubicBezTo>
                    <a:pt x="464" y="1480"/>
                    <a:pt x="509" y="1471"/>
                    <a:pt x="551" y="1458"/>
                  </a:cubicBezTo>
                  <a:cubicBezTo>
                    <a:pt x="663" y="1419"/>
                    <a:pt x="757" y="1342"/>
                    <a:pt x="837" y="1256"/>
                  </a:cubicBezTo>
                  <a:cubicBezTo>
                    <a:pt x="921" y="1165"/>
                    <a:pt x="992" y="1066"/>
                    <a:pt x="1054" y="959"/>
                  </a:cubicBezTo>
                  <a:cubicBezTo>
                    <a:pt x="1108" y="862"/>
                    <a:pt x="1150" y="760"/>
                    <a:pt x="1179" y="650"/>
                  </a:cubicBezTo>
                  <a:cubicBezTo>
                    <a:pt x="1227" y="470"/>
                    <a:pt x="1227" y="254"/>
                    <a:pt x="1085" y="113"/>
                  </a:cubicBezTo>
                  <a:cubicBezTo>
                    <a:pt x="1008" y="32"/>
                    <a:pt x="899" y="0"/>
                    <a:pt x="789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213;p21">
              <a:extLst>
                <a:ext uri="{FF2B5EF4-FFF2-40B4-BE49-F238E27FC236}">
                  <a16:creationId xmlns:a16="http://schemas.microsoft.com/office/drawing/2014/main" id="{D0CAEA32-4E55-43E4-A6DD-317D677970B4}"/>
                </a:ext>
              </a:extLst>
            </p:cNvPr>
            <p:cNvSpPr/>
            <p:nvPr/>
          </p:nvSpPr>
          <p:spPr>
            <a:xfrm>
              <a:off x="5319389" y="4559073"/>
              <a:ext cx="145705" cy="221593"/>
            </a:xfrm>
            <a:custGeom>
              <a:avLst/>
              <a:gdLst/>
              <a:ahLst/>
              <a:cxnLst/>
              <a:rect l="l" t="t" r="r" b="b"/>
              <a:pathLst>
                <a:path w="1488" h="2263" extrusionOk="0">
                  <a:moveTo>
                    <a:pt x="374" y="1"/>
                  </a:moveTo>
                  <a:cubicBezTo>
                    <a:pt x="313" y="1"/>
                    <a:pt x="252" y="20"/>
                    <a:pt x="197" y="53"/>
                  </a:cubicBezTo>
                  <a:cubicBezTo>
                    <a:pt x="111" y="111"/>
                    <a:pt x="62" y="210"/>
                    <a:pt x="37" y="310"/>
                  </a:cubicBezTo>
                  <a:cubicBezTo>
                    <a:pt x="17" y="375"/>
                    <a:pt x="14" y="439"/>
                    <a:pt x="7" y="500"/>
                  </a:cubicBezTo>
                  <a:cubicBezTo>
                    <a:pt x="4" y="561"/>
                    <a:pt x="1" y="622"/>
                    <a:pt x="4" y="684"/>
                  </a:cubicBezTo>
                  <a:cubicBezTo>
                    <a:pt x="11" y="796"/>
                    <a:pt x="37" y="909"/>
                    <a:pt x="65" y="1018"/>
                  </a:cubicBezTo>
                  <a:cubicBezTo>
                    <a:pt x="91" y="1121"/>
                    <a:pt x="127" y="1225"/>
                    <a:pt x="169" y="1321"/>
                  </a:cubicBezTo>
                  <a:cubicBezTo>
                    <a:pt x="227" y="1495"/>
                    <a:pt x="310" y="1659"/>
                    <a:pt x="417" y="1807"/>
                  </a:cubicBezTo>
                  <a:cubicBezTo>
                    <a:pt x="558" y="2000"/>
                    <a:pt x="751" y="2158"/>
                    <a:pt x="980" y="2238"/>
                  </a:cubicBezTo>
                  <a:cubicBezTo>
                    <a:pt x="1029" y="2254"/>
                    <a:pt x="1079" y="2263"/>
                    <a:pt x="1130" y="2263"/>
                  </a:cubicBezTo>
                  <a:cubicBezTo>
                    <a:pt x="1159" y="2263"/>
                    <a:pt x="1188" y="2260"/>
                    <a:pt x="1218" y="2254"/>
                  </a:cubicBezTo>
                  <a:cubicBezTo>
                    <a:pt x="1282" y="2241"/>
                    <a:pt x="1340" y="2199"/>
                    <a:pt x="1378" y="2148"/>
                  </a:cubicBezTo>
                  <a:cubicBezTo>
                    <a:pt x="1475" y="2026"/>
                    <a:pt x="1488" y="1858"/>
                    <a:pt x="1482" y="1707"/>
                  </a:cubicBezTo>
                  <a:cubicBezTo>
                    <a:pt x="1479" y="1527"/>
                    <a:pt x="1443" y="1350"/>
                    <a:pt x="1395" y="1176"/>
                  </a:cubicBezTo>
                  <a:cubicBezTo>
                    <a:pt x="1353" y="1028"/>
                    <a:pt x="1305" y="883"/>
                    <a:pt x="1231" y="748"/>
                  </a:cubicBezTo>
                  <a:cubicBezTo>
                    <a:pt x="1195" y="680"/>
                    <a:pt x="1147" y="613"/>
                    <a:pt x="1102" y="552"/>
                  </a:cubicBezTo>
                  <a:cubicBezTo>
                    <a:pt x="1041" y="471"/>
                    <a:pt x="973" y="390"/>
                    <a:pt x="902" y="317"/>
                  </a:cubicBezTo>
                  <a:cubicBezTo>
                    <a:pt x="841" y="252"/>
                    <a:pt x="773" y="188"/>
                    <a:pt x="696" y="133"/>
                  </a:cubicBezTo>
                  <a:cubicBezTo>
                    <a:pt x="622" y="81"/>
                    <a:pt x="545" y="33"/>
                    <a:pt x="455" y="11"/>
                  </a:cubicBezTo>
                  <a:cubicBezTo>
                    <a:pt x="429" y="4"/>
                    <a:pt x="400" y="1"/>
                    <a:pt x="374" y="1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214;p21">
              <a:extLst>
                <a:ext uri="{FF2B5EF4-FFF2-40B4-BE49-F238E27FC236}">
                  <a16:creationId xmlns:a16="http://schemas.microsoft.com/office/drawing/2014/main" id="{A91E993D-8256-4203-A863-43716A48A455}"/>
                </a:ext>
              </a:extLst>
            </p:cNvPr>
            <p:cNvSpPr/>
            <p:nvPr/>
          </p:nvSpPr>
          <p:spPr>
            <a:xfrm>
              <a:off x="5570946" y="4678928"/>
              <a:ext cx="163037" cy="194665"/>
            </a:xfrm>
            <a:custGeom>
              <a:avLst/>
              <a:gdLst/>
              <a:ahLst/>
              <a:cxnLst/>
              <a:rect l="l" t="t" r="r" b="b"/>
              <a:pathLst>
                <a:path w="1665" h="1988" extrusionOk="0">
                  <a:moveTo>
                    <a:pt x="499" y="1"/>
                  </a:moveTo>
                  <a:cubicBezTo>
                    <a:pt x="445" y="1"/>
                    <a:pt x="390" y="7"/>
                    <a:pt x="339" y="20"/>
                  </a:cubicBezTo>
                  <a:cubicBezTo>
                    <a:pt x="262" y="39"/>
                    <a:pt x="194" y="81"/>
                    <a:pt x="139" y="136"/>
                  </a:cubicBezTo>
                  <a:cubicBezTo>
                    <a:pt x="84" y="190"/>
                    <a:pt x="52" y="261"/>
                    <a:pt x="30" y="332"/>
                  </a:cubicBezTo>
                  <a:cubicBezTo>
                    <a:pt x="7" y="406"/>
                    <a:pt x="0" y="483"/>
                    <a:pt x="4" y="557"/>
                  </a:cubicBezTo>
                  <a:cubicBezTo>
                    <a:pt x="7" y="644"/>
                    <a:pt x="23" y="731"/>
                    <a:pt x="42" y="815"/>
                  </a:cubicBezTo>
                  <a:cubicBezTo>
                    <a:pt x="88" y="989"/>
                    <a:pt x="165" y="1159"/>
                    <a:pt x="258" y="1314"/>
                  </a:cubicBezTo>
                  <a:cubicBezTo>
                    <a:pt x="303" y="1391"/>
                    <a:pt x="351" y="1461"/>
                    <a:pt x="409" y="1529"/>
                  </a:cubicBezTo>
                  <a:cubicBezTo>
                    <a:pt x="467" y="1596"/>
                    <a:pt x="528" y="1664"/>
                    <a:pt x="596" y="1722"/>
                  </a:cubicBezTo>
                  <a:cubicBezTo>
                    <a:pt x="605" y="1729"/>
                    <a:pt x="615" y="1735"/>
                    <a:pt x="625" y="1742"/>
                  </a:cubicBezTo>
                  <a:cubicBezTo>
                    <a:pt x="763" y="1883"/>
                    <a:pt x="933" y="1987"/>
                    <a:pt x="1126" y="1987"/>
                  </a:cubicBezTo>
                  <a:cubicBezTo>
                    <a:pt x="1174" y="1987"/>
                    <a:pt x="1224" y="1981"/>
                    <a:pt x="1275" y="1966"/>
                  </a:cubicBezTo>
                  <a:cubicBezTo>
                    <a:pt x="1365" y="1938"/>
                    <a:pt x="1449" y="1886"/>
                    <a:pt x="1517" y="1822"/>
                  </a:cubicBezTo>
                  <a:cubicBezTo>
                    <a:pt x="1578" y="1764"/>
                    <a:pt x="1616" y="1687"/>
                    <a:pt x="1639" y="1607"/>
                  </a:cubicBezTo>
                  <a:cubicBezTo>
                    <a:pt x="1661" y="1522"/>
                    <a:pt x="1664" y="1433"/>
                    <a:pt x="1655" y="1349"/>
                  </a:cubicBezTo>
                  <a:cubicBezTo>
                    <a:pt x="1645" y="1249"/>
                    <a:pt x="1620" y="1152"/>
                    <a:pt x="1587" y="1063"/>
                  </a:cubicBezTo>
                  <a:cubicBezTo>
                    <a:pt x="1517" y="863"/>
                    <a:pt x="1407" y="676"/>
                    <a:pt x="1278" y="509"/>
                  </a:cubicBezTo>
                  <a:cubicBezTo>
                    <a:pt x="1153" y="348"/>
                    <a:pt x="1008" y="206"/>
                    <a:pt x="834" y="100"/>
                  </a:cubicBezTo>
                  <a:cubicBezTo>
                    <a:pt x="764" y="59"/>
                    <a:pt x="683" y="23"/>
                    <a:pt x="602" y="10"/>
                  </a:cubicBezTo>
                  <a:cubicBezTo>
                    <a:pt x="571" y="4"/>
                    <a:pt x="535" y="1"/>
                    <a:pt x="499" y="1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5;p21">
              <a:extLst>
                <a:ext uri="{FF2B5EF4-FFF2-40B4-BE49-F238E27FC236}">
                  <a16:creationId xmlns:a16="http://schemas.microsoft.com/office/drawing/2014/main" id="{86ACE2BD-277C-4804-893A-B8D0C735647C}"/>
                </a:ext>
              </a:extLst>
            </p:cNvPr>
            <p:cNvSpPr/>
            <p:nvPr/>
          </p:nvSpPr>
          <p:spPr>
            <a:xfrm>
              <a:off x="5512586" y="4847841"/>
              <a:ext cx="84603" cy="90380"/>
            </a:xfrm>
            <a:custGeom>
              <a:avLst/>
              <a:gdLst/>
              <a:ahLst/>
              <a:cxnLst/>
              <a:rect l="l" t="t" r="r" b="b"/>
              <a:pathLst>
                <a:path w="864" h="923" extrusionOk="0">
                  <a:moveTo>
                    <a:pt x="298" y="0"/>
                  </a:moveTo>
                  <a:cubicBezTo>
                    <a:pt x="278" y="0"/>
                    <a:pt x="259" y="4"/>
                    <a:pt x="240" y="7"/>
                  </a:cubicBezTo>
                  <a:cubicBezTo>
                    <a:pt x="213" y="10"/>
                    <a:pt x="188" y="14"/>
                    <a:pt x="162" y="26"/>
                  </a:cubicBezTo>
                  <a:cubicBezTo>
                    <a:pt x="127" y="39"/>
                    <a:pt x="101" y="58"/>
                    <a:pt x="75" y="84"/>
                  </a:cubicBezTo>
                  <a:cubicBezTo>
                    <a:pt x="43" y="116"/>
                    <a:pt x="27" y="158"/>
                    <a:pt x="14" y="197"/>
                  </a:cubicBezTo>
                  <a:cubicBezTo>
                    <a:pt x="1" y="235"/>
                    <a:pt x="1" y="280"/>
                    <a:pt x="4" y="323"/>
                  </a:cubicBezTo>
                  <a:cubicBezTo>
                    <a:pt x="14" y="412"/>
                    <a:pt x="50" y="500"/>
                    <a:pt x="97" y="577"/>
                  </a:cubicBezTo>
                  <a:cubicBezTo>
                    <a:pt x="120" y="618"/>
                    <a:pt x="149" y="654"/>
                    <a:pt x="182" y="686"/>
                  </a:cubicBezTo>
                  <a:cubicBezTo>
                    <a:pt x="207" y="718"/>
                    <a:pt x="233" y="744"/>
                    <a:pt x="265" y="767"/>
                  </a:cubicBezTo>
                  <a:cubicBezTo>
                    <a:pt x="310" y="798"/>
                    <a:pt x="352" y="825"/>
                    <a:pt x="400" y="840"/>
                  </a:cubicBezTo>
                  <a:cubicBezTo>
                    <a:pt x="461" y="887"/>
                    <a:pt x="535" y="923"/>
                    <a:pt x="610" y="923"/>
                  </a:cubicBezTo>
                  <a:cubicBezTo>
                    <a:pt x="618" y="923"/>
                    <a:pt x="627" y="922"/>
                    <a:pt x="635" y="921"/>
                  </a:cubicBezTo>
                  <a:cubicBezTo>
                    <a:pt x="684" y="914"/>
                    <a:pt x="729" y="895"/>
                    <a:pt x="767" y="866"/>
                  </a:cubicBezTo>
                  <a:cubicBezTo>
                    <a:pt x="809" y="834"/>
                    <a:pt x="834" y="792"/>
                    <a:pt x="851" y="744"/>
                  </a:cubicBezTo>
                  <a:cubicBezTo>
                    <a:pt x="864" y="702"/>
                    <a:pt x="864" y="657"/>
                    <a:pt x="861" y="615"/>
                  </a:cubicBezTo>
                  <a:cubicBezTo>
                    <a:pt x="854" y="564"/>
                    <a:pt x="838" y="512"/>
                    <a:pt x="815" y="464"/>
                  </a:cubicBezTo>
                  <a:cubicBezTo>
                    <a:pt x="770" y="357"/>
                    <a:pt x="706" y="268"/>
                    <a:pt x="629" y="184"/>
                  </a:cubicBezTo>
                  <a:cubicBezTo>
                    <a:pt x="596" y="149"/>
                    <a:pt x="561" y="116"/>
                    <a:pt x="522" y="91"/>
                  </a:cubicBezTo>
                  <a:cubicBezTo>
                    <a:pt x="477" y="55"/>
                    <a:pt x="433" y="33"/>
                    <a:pt x="378" y="14"/>
                  </a:cubicBezTo>
                  <a:cubicBezTo>
                    <a:pt x="352" y="4"/>
                    <a:pt x="323" y="0"/>
                    <a:pt x="298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216;p21">
              <a:extLst>
                <a:ext uri="{FF2B5EF4-FFF2-40B4-BE49-F238E27FC236}">
                  <a16:creationId xmlns:a16="http://schemas.microsoft.com/office/drawing/2014/main" id="{D86F31B3-7CBA-4CA8-8EFE-E34E9A60CFE0}"/>
                </a:ext>
              </a:extLst>
            </p:cNvPr>
            <p:cNvSpPr/>
            <p:nvPr/>
          </p:nvSpPr>
          <p:spPr>
            <a:xfrm>
              <a:off x="5499366" y="4459880"/>
              <a:ext cx="100662" cy="131311"/>
            </a:xfrm>
            <a:custGeom>
              <a:avLst/>
              <a:gdLst/>
              <a:ahLst/>
              <a:cxnLst/>
              <a:rect l="l" t="t" r="r" b="b"/>
              <a:pathLst>
                <a:path w="1028" h="1341" extrusionOk="0">
                  <a:moveTo>
                    <a:pt x="345" y="0"/>
                  </a:moveTo>
                  <a:cubicBezTo>
                    <a:pt x="323" y="0"/>
                    <a:pt x="304" y="0"/>
                    <a:pt x="281" y="7"/>
                  </a:cubicBezTo>
                  <a:cubicBezTo>
                    <a:pt x="229" y="13"/>
                    <a:pt x="178" y="29"/>
                    <a:pt x="136" y="62"/>
                  </a:cubicBezTo>
                  <a:cubicBezTo>
                    <a:pt x="94" y="97"/>
                    <a:pt x="59" y="136"/>
                    <a:pt x="39" y="187"/>
                  </a:cubicBezTo>
                  <a:cubicBezTo>
                    <a:pt x="27" y="213"/>
                    <a:pt x="20" y="238"/>
                    <a:pt x="14" y="264"/>
                  </a:cubicBezTo>
                  <a:cubicBezTo>
                    <a:pt x="8" y="293"/>
                    <a:pt x="8" y="322"/>
                    <a:pt x="4" y="348"/>
                  </a:cubicBezTo>
                  <a:cubicBezTo>
                    <a:pt x="1" y="403"/>
                    <a:pt x="11" y="457"/>
                    <a:pt x="20" y="512"/>
                  </a:cubicBezTo>
                  <a:cubicBezTo>
                    <a:pt x="39" y="622"/>
                    <a:pt x="81" y="721"/>
                    <a:pt x="133" y="818"/>
                  </a:cubicBezTo>
                  <a:cubicBezTo>
                    <a:pt x="143" y="840"/>
                    <a:pt x="152" y="859"/>
                    <a:pt x="165" y="882"/>
                  </a:cubicBezTo>
                  <a:cubicBezTo>
                    <a:pt x="168" y="886"/>
                    <a:pt x="168" y="889"/>
                    <a:pt x="171" y="892"/>
                  </a:cubicBezTo>
                  <a:cubicBezTo>
                    <a:pt x="220" y="998"/>
                    <a:pt x="281" y="1098"/>
                    <a:pt x="361" y="1185"/>
                  </a:cubicBezTo>
                  <a:cubicBezTo>
                    <a:pt x="429" y="1256"/>
                    <a:pt x="516" y="1317"/>
                    <a:pt x="612" y="1336"/>
                  </a:cubicBezTo>
                  <a:cubicBezTo>
                    <a:pt x="631" y="1339"/>
                    <a:pt x="650" y="1341"/>
                    <a:pt x="668" y="1341"/>
                  </a:cubicBezTo>
                  <a:cubicBezTo>
                    <a:pt x="760" y="1341"/>
                    <a:pt x="848" y="1301"/>
                    <a:pt x="915" y="1240"/>
                  </a:cubicBezTo>
                  <a:cubicBezTo>
                    <a:pt x="996" y="1172"/>
                    <a:pt x="1018" y="1069"/>
                    <a:pt x="1024" y="969"/>
                  </a:cubicBezTo>
                  <a:cubicBezTo>
                    <a:pt x="1027" y="921"/>
                    <a:pt x="1021" y="873"/>
                    <a:pt x="1015" y="824"/>
                  </a:cubicBezTo>
                  <a:cubicBezTo>
                    <a:pt x="1005" y="763"/>
                    <a:pt x="989" y="702"/>
                    <a:pt x="966" y="641"/>
                  </a:cubicBezTo>
                  <a:cubicBezTo>
                    <a:pt x="928" y="525"/>
                    <a:pt x="870" y="415"/>
                    <a:pt x="803" y="316"/>
                  </a:cubicBezTo>
                  <a:cubicBezTo>
                    <a:pt x="699" y="161"/>
                    <a:pt x="538" y="0"/>
                    <a:pt x="345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217;p21">
              <a:extLst>
                <a:ext uri="{FF2B5EF4-FFF2-40B4-BE49-F238E27FC236}">
                  <a16:creationId xmlns:a16="http://schemas.microsoft.com/office/drawing/2014/main" id="{085DD626-E786-43E5-A33D-EC9985C0ECA4}"/>
                </a:ext>
              </a:extLst>
            </p:cNvPr>
            <p:cNvSpPr/>
            <p:nvPr/>
          </p:nvSpPr>
          <p:spPr>
            <a:xfrm>
              <a:off x="5367663" y="4420809"/>
              <a:ext cx="74517" cy="92241"/>
            </a:xfrm>
            <a:custGeom>
              <a:avLst/>
              <a:gdLst/>
              <a:ahLst/>
              <a:cxnLst/>
              <a:rect l="l" t="t" r="r" b="b"/>
              <a:pathLst>
                <a:path w="761" h="942" extrusionOk="0">
                  <a:moveTo>
                    <a:pt x="187" y="0"/>
                  </a:moveTo>
                  <a:cubicBezTo>
                    <a:pt x="171" y="0"/>
                    <a:pt x="158" y="0"/>
                    <a:pt x="142" y="6"/>
                  </a:cubicBezTo>
                  <a:cubicBezTo>
                    <a:pt x="117" y="13"/>
                    <a:pt x="97" y="29"/>
                    <a:pt x="78" y="49"/>
                  </a:cubicBezTo>
                  <a:cubicBezTo>
                    <a:pt x="62" y="68"/>
                    <a:pt x="49" y="91"/>
                    <a:pt x="43" y="116"/>
                  </a:cubicBezTo>
                  <a:cubicBezTo>
                    <a:pt x="1" y="245"/>
                    <a:pt x="29" y="389"/>
                    <a:pt x="84" y="508"/>
                  </a:cubicBezTo>
                  <a:cubicBezTo>
                    <a:pt x="120" y="583"/>
                    <a:pt x="165" y="654"/>
                    <a:pt x="216" y="718"/>
                  </a:cubicBezTo>
                  <a:cubicBezTo>
                    <a:pt x="252" y="776"/>
                    <a:pt x="294" y="827"/>
                    <a:pt x="341" y="872"/>
                  </a:cubicBezTo>
                  <a:cubicBezTo>
                    <a:pt x="374" y="899"/>
                    <a:pt x="406" y="921"/>
                    <a:pt x="448" y="933"/>
                  </a:cubicBezTo>
                  <a:cubicBezTo>
                    <a:pt x="466" y="939"/>
                    <a:pt x="485" y="942"/>
                    <a:pt x="504" y="942"/>
                  </a:cubicBezTo>
                  <a:cubicBezTo>
                    <a:pt x="526" y="942"/>
                    <a:pt x="548" y="939"/>
                    <a:pt x="570" y="933"/>
                  </a:cubicBezTo>
                  <a:cubicBezTo>
                    <a:pt x="609" y="924"/>
                    <a:pt x="647" y="895"/>
                    <a:pt x="673" y="866"/>
                  </a:cubicBezTo>
                  <a:cubicBezTo>
                    <a:pt x="708" y="831"/>
                    <a:pt x="731" y="789"/>
                    <a:pt x="744" y="740"/>
                  </a:cubicBezTo>
                  <a:cubicBezTo>
                    <a:pt x="760" y="692"/>
                    <a:pt x="754" y="637"/>
                    <a:pt x="744" y="590"/>
                  </a:cubicBezTo>
                  <a:cubicBezTo>
                    <a:pt x="731" y="535"/>
                    <a:pt x="708" y="486"/>
                    <a:pt x="683" y="438"/>
                  </a:cubicBezTo>
                  <a:cubicBezTo>
                    <a:pt x="634" y="342"/>
                    <a:pt x="557" y="251"/>
                    <a:pt x="480" y="177"/>
                  </a:cubicBezTo>
                  <a:cubicBezTo>
                    <a:pt x="448" y="145"/>
                    <a:pt x="416" y="116"/>
                    <a:pt x="380" y="91"/>
                  </a:cubicBezTo>
                  <a:cubicBezTo>
                    <a:pt x="341" y="61"/>
                    <a:pt x="303" y="33"/>
                    <a:pt x="261" y="16"/>
                  </a:cubicBezTo>
                  <a:cubicBezTo>
                    <a:pt x="236" y="6"/>
                    <a:pt x="209" y="0"/>
                    <a:pt x="187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8;p21">
              <a:extLst>
                <a:ext uri="{FF2B5EF4-FFF2-40B4-BE49-F238E27FC236}">
                  <a16:creationId xmlns:a16="http://schemas.microsoft.com/office/drawing/2014/main" id="{9CEDF4BD-5B3D-445D-8BFE-CAEAD0093318}"/>
                </a:ext>
              </a:extLst>
            </p:cNvPr>
            <p:cNvSpPr/>
            <p:nvPr/>
          </p:nvSpPr>
          <p:spPr>
            <a:xfrm>
              <a:off x="6016876" y="3257513"/>
              <a:ext cx="683677" cy="625709"/>
            </a:xfrm>
            <a:custGeom>
              <a:avLst/>
              <a:gdLst/>
              <a:ahLst/>
              <a:cxnLst/>
              <a:rect l="l" t="t" r="r" b="b"/>
              <a:pathLst>
                <a:path w="6982" h="6390" extrusionOk="0">
                  <a:moveTo>
                    <a:pt x="2579" y="6042"/>
                  </a:moveTo>
                  <a:lnTo>
                    <a:pt x="2556" y="6045"/>
                  </a:lnTo>
                  <a:lnTo>
                    <a:pt x="2553" y="6045"/>
                  </a:lnTo>
                  <a:lnTo>
                    <a:pt x="2537" y="6042"/>
                  </a:lnTo>
                  <a:close/>
                  <a:moveTo>
                    <a:pt x="6870" y="0"/>
                  </a:moveTo>
                  <a:cubicBezTo>
                    <a:pt x="6857" y="0"/>
                    <a:pt x="6843" y="3"/>
                    <a:pt x="6831" y="7"/>
                  </a:cubicBezTo>
                  <a:cubicBezTo>
                    <a:pt x="6699" y="45"/>
                    <a:pt x="6567" y="87"/>
                    <a:pt x="6419" y="136"/>
                  </a:cubicBezTo>
                  <a:lnTo>
                    <a:pt x="6348" y="161"/>
                  </a:lnTo>
                  <a:cubicBezTo>
                    <a:pt x="6236" y="200"/>
                    <a:pt x="6123" y="238"/>
                    <a:pt x="6007" y="274"/>
                  </a:cubicBezTo>
                  <a:cubicBezTo>
                    <a:pt x="5672" y="370"/>
                    <a:pt x="5325" y="444"/>
                    <a:pt x="4993" y="516"/>
                  </a:cubicBezTo>
                  <a:cubicBezTo>
                    <a:pt x="4842" y="547"/>
                    <a:pt x="4691" y="583"/>
                    <a:pt x="4542" y="615"/>
                  </a:cubicBezTo>
                  <a:cubicBezTo>
                    <a:pt x="4256" y="682"/>
                    <a:pt x="4018" y="743"/>
                    <a:pt x="3795" y="815"/>
                  </a:cubicBezTo>
                  <a:cubicBezTo>
                    <a:pt x="3535" y="895"/>
                    <a:pt x="3306" y="982"/>
                    <a:pt x="3100" y="1085"/>
                  </a:cubicBezTo>
                  <a:cubicBezTo>
                    <a:pt x="2865" y="1201"/>
                    <a:pt x="2650" y="1333"/>
                    <a:pt x="2467" y="1477"/>
                  </a:cubicBezTo>
                  <a:cubicBezTo>
                    <a:pt x="2263" y="1639"/>
                    <a:pt x="2087" y="1822"/>
                    <a:pt x="1935" y="2028"/>
                  </a:cubicBezTo>
                  <a:cubicBezTo>
                    <a:pt x="1864" y="2128"/>
                    <a:pt x="1794" y="2240"/>
                    <a:pt x="1717" y="2382"/>
                  </a:cubicBezTo>
                  <a:cubicBezTo>
                    <a:pt x="1659" y="2488"/>
                    <a:pt x="1601" y="2610"/>
                    <a:pt x="1536" y="2762"/>
                  </a:cubicBezTo>
                  <a:cubicBezTo>
                    <a:pt x="1417" y="3032"/>
                    <a:pt x="1327" y="3306"/>
                    <a:pt x="1243" y="3567"/>
                  </a:cubicBezTo>
                  <a:cubicBezTo>
                    <a:pt x="1211" y="3666"/>
                    <a:pt x="1182" y="3766"/>
                    <a:pt x="1150" y="3866"/>
                  </a:cubicBezTo>
                  <a:cubicBezTo>
                    <a:pt x="995" y="4355"/>
                    <a:pt x="837" y="4861"/>
                    <a:pt x="593" y="5320"/>
                  </a:cubicBezTo>
                  <a:cubicBezTo>
                    <a:pt x="542" y="5417"/>
                    <a:pt x="484" y="5517"/>
                    <a:pt x="423" y="5607"/>
                  </a:cubicBezTo>
                  <a:cubicBezTo>
                    <a:pt x="393" y="5591"/>
                    <a:pt x="365" y="5575"/>
                    <a:pt x="332" y="5562"/>
                  </a:cubicBezTo>
                  <a:lnTo>
                    <a:pt x="319" y="5552"/>
                  </a:lnTo>
                  <a:cubicBezTo>
                    <a:pt x="304" y="5543"/>
                    <a:pt x="288" y="5537"/>
                    <a:pt x="268" y="5527"/>
                  </a:cubicBezTo>
                  <a:lnTo>
                    <a:pt x="258" y="5520"/>
                  </a:lnTo>
                  <a:lnTo>
                    <a:pt x="233" y="5504"/>
                  </a:lnTo>
                  <a:cubicBezTo>
                    <a:pt x="213" y="5498"/>
                    <a:pt x="194" y="5494"/>
                    <a:pt x="172" y="5494"/>
                  </a:cubicBezTo>
                  <a:cubicBezTo>
                    <a:pt x="165" y="5494"/>
                    <a:pt x="155" y="5494"/>
                    <a:pt x="149" y="5498"/>
                  </a:cubicBezTo>
                  <a:cubicBezTo>
                    <a:pt x="104" y="5504"/>
                    <a:pt x="62" y="5527"/>
                    <a:pt x="36" y="5565"/>
                  </a:cubicBezTo>
                  <a:cubicBezTo>
                    <a:pt x="14" y="5598"/>
                    <a:pt x="1" y="5642"/>
                    <a:pt x="7" y="5684"/>
                  </a:cubicBezTo>
                  <a:cubicBezTo>
                    <a:pt x="14" y="5730"/>
                    <a:pt x="43" y="5775"/>
                    <a:pt x="75" y="5797"/>
                  </a:cubicBezTo>
                  <a:cubicBezTo>
                    <a:pt x="362" y="5971"/>
                    <a:pt x="664" y="6109"/>
                    <a:pt x="980" y="6202"/>
                  </a:cubicBezTo>
                  <a:cubicBezTo>
                    <a:pt x="1282" y="6293"/>
                    <a:pt x="1607" y="6351"/>
                    <a:pt x="1945" y="6373"/>
                  </a:cubicBezTo>
                  <a:cubicBezTo>
                    <a:pt x="2073" y="6382"/>
                    <a:pt x="2209" y="6389"/>
                    <a:pt x="2347" y="6389"/>
                  </a:cubicBezTo>
                  <a:cubicBezTo>
                    <a:pt x="2534" y="6389"/>
                    <a:pt x="2733" y="6379"/>
                    <a:pt x="2939" y="6360"/>
                  </a:cubicBezTo>
                  <a:cubicBezTo>
                    <a:pt x="3235" y="6335"/>
                    <a:pt x="3522" y="6290"/>
                    <a:pt x="3792" y="6225"/>
                  </a:cubicBezTo>
                  <a:cubicBezTo>
                    <a:pt x="4076" y="6155"/>
                    <a:pt x="4343" y="6064"/>
                    <a:pt x="4587" y="5955"/>
                  </a:cubicBezTo>
                  <a:cubicBezTo>
                    <a:pt x="4835" y="5846"/>
                    <a:pt x="5077" y="5707"/>
                    <a:pt x="5309" y="5543"/>
                  </a:cubicBezTo>
                  <a:cubicBezTo>
                    <a:pt x="5527" y="5385"/>
                    <a:pt x="5733" y="5204"/>
                    <a:pt x="5936" y="4983"/>
                  </a:cubicBezTo>
                  <a:cubicBezTo>
                    <a:pt x="6148" y="4754"/>
                    <a:pt x="6325" y="4506"/>
                    <a:pt x="6467" y="4246"/>
                  </a:cubicBezTo>
                  <a:cubicBezTo>
                    <a:pt x="6548" y="4098"/>
                    <a:pt x="6615" y="3949"/>
                    <a:pt x="6667" y="3802"/>
                  </a:cubicBezTo>
                  <a:cubicBezTo>
                    <a:pt x="6715" y="3670"/>
                    <a:pt x="6757" y="3521"/>
                    <a:pt x="6792" y="3354"/>
                  </a:cubicBezTo>
                  <a:cubicBezTo>
                    <a:pt x="6850" y="3099"/>
                    <a:pt x="6879" y="2823"/>
                    <a:pt x="6885" y="2481"/>
                  </a:cubicBezTo>
                  <a:cubicBezTo>
                    <a:pt x="6892" y="2244"/>
                    <a:pt x="6885" y="2003"/>
                    <a:pt x="6882" y="1767"/>
                  </a:cubicBezTo>
                  <a:cubicBezTo>
                    <a:pt x="6873" y="1416"/>
                    <a:pt x="6866" y="1052"/>
                    <a:pt x="6895" y="699"/>
                  </a:cubicBezTo>
                  <a:cubicBezTo>
                    <a:pt x="6901" y="602"/>
                    <a:pt x="6911" y="506"/>
                    <a:pt x="6924" y="409"/>
                  </a:cubicBezTo>
                  <a:cubicBezTo>
                    <a:pt x="6937" y="326"/>
                    <a:pt x="6953" y="241"/>
                    <a:pt x="6966" y="158"/>
                  </a:cubicBezTo>
                  <a:lnTo>
                    <a:pt x="6976" y="116"/>
                  </a:lnTo>
                  <a:cubicBezTo>
                    <a:pt x="6982" y="78"/>
                    <a:pt x="6959" y="39"/>
                    <a:pt x="6931" y="20"/>
                  </a:cubicBezTo>
                  <a:cubicBezTo>
                    <a:pt x="6918" y="7"/>
                    <a:pt x="6898" y="3"/>
                    <a:pt x="6882" y="0"/>
                  </a:cubicBezTo>
                  <a:close/>
                </a:path>
              </a:pathLst>
            </a:custGeom>
            <a:solidFill>
              <a:srgbClr val="B7B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9;p21">
              <a:extLst>
                <a:ext uri="{FF2B5EF4-FFF2-40B4-BE49-F238E27FC236}">
                  <a16:creationId xmlns:a16="http://schemas.microsoft.com/office/drawing/2014/main" id="{167653C9-AF34-4319-BCE4-860A5C5FE2BB}"/>
                </a:ext>
              </a:extLst>
            </p:cNvPr>
            <p:cNvSpPr/>
            <p:nvPr/>
          </p:nvSpPr>
          <p:spPr>
            <a:xfrm>
              <a:off x="6047427" y="3288652"/>
              <a:ext cx="621988" cy="553248"/>
            </a:xfrm>
            <a:custGeom>
              <a:avLst/>
              <a:gdLst/>
              <a:ahLst/>
              <a:cxnLst/>
              <a:rect l="l" t="t" r="r" b="b"/>
              <a:pathLst>
                <a:path w="6352" h="5650" extrusionOk="0">
                  <a:moveTo>
                    <a:pt x="1603" y="2989"/>
                  </a:moveTo>
                  <a:cubicBezTo>
                    <a:pt x="1601" y="2992"/>
                    <a:pt x="1601" y="2998"/>
                    <a:pt x="1601" y="3001"/>
                  </a:cubicBezTo>
                  <a:cubicBezTo>
                    <a:pt x="1602" y="2997"/>
                    <a:pt x="1602" y="2993"/>
                    <a:pt x="1603" y="2989"/>
                  </a:cubicBezTo>
                  <a:close/>
                  <a:moveTo>
                    <a:pt x="6310" y="1"/>
                  </a:moveTo>
                  <a:cubicBezTo>
                    <a:pt x="6303" y="1"/>
                    <a:pt x="6297" y="1"/>
                    <a:pt x="6290" y="8"/>
                  </a:cubicBezTo>
                  <a:cubicBezTo>
                    <a:pt x="5859" y="432"/>
                    <a:pt x="5450" y="877"/>
                    <a:pt x="5035" y="1314"/>
                  </a:cubicBezTo>
                  <a:lnTo>
                    <a:pt x="5035" y="1263"/>
                  </a:lnTo>
                  <a:cubicBezTo>
                    <a:pt x="5038" y="1211"/>
                    <a:pt x="5044" y="1159"/>
                    <a:pt x="5054" y="1105"/>
                  </a:cubicBezTo>
                  <a:cubicBezTo>
                    <a:pt x="5064" y="1043"/>
                    <a:pt x="5080" y="982"/>
                    <a:pt x="5096" y="924"/>
                  </a:cubicBezTo>
                  <a:cubicBezTo>
                    <a:pt x="5116" y="863"/>
                    <a:pt x="5135" y="802"/>
                    <a:pt x="5157" y="741"/>
                  </a:cubicBezTo>
                  <a:cubicBezTo>
                    <a:pt x="5180" y="683"/>
                    <a:pt x="5199" y="622"/>
                    <a:pt x="5221" y="564"/>
                  </a:cubicBezTo>
                  <a:cubicBezTo>
                    <a:pt x="5245" y="507"/>
                    <a:pt x="5264" y="445"/>
                    <a:pt x="5283" y="387"/>
                  </a:cubicBezTo>
                  <a:cubicBezTo>
                    <a:pt x="5289" y="371"/>
                    <a:pt x="5279" y="355"/>
                    <a:pt x="5267" y="352"/>
                  </a:cubicBezTo>
                  <a:lnTo>
                    <a:pt x="5257" y="352"/>
                  </a:lnTo>
                  <a:cubicBezTo>
                    <a:pt x="5245" y="352"/>
                    <a:pt x="5234" y="358"/>
                    <a:pt x="5231" y="371"/>
                  </a:cubicBezTo>
                  <a:cubicBezTo>
                    <a:pt x="5202" y="455"/>
                    <a:pt x="5167" y="535"/>
                    <a:pt x="5132" y="615"/>
                  </a:cubicBezTo>
                  <a:cubicBezTo>
                    <a:pt x="5096" y="703"/>
                    <a:pt x="5058" y="789"/>
                    <a:pt x="5022" y="880"/>
                  </a:cubicBezTo>
                  <a:cubicBezTo>
                    <a:pt x="4990" y="970"/>
                    <a:pt x="4961" y="1060"/>
                    <a:pt x="4939" y="1150"/>
                  </a:cubicBezTo>
                  <a:cubicBezTo>
                    <a:pt x="4929" y="1192"/>
                    <a:pt x="4922" y="1233"/>
                    <a:pt x="4919" y="1275"/>
                  </a:cubicBezTo>
                  <a:cubicBezTo>
                    <a:pt x="4916" y="1327"/>
                    <a:pt x="4919" y="1376"/>
                    <a:pt x="4925" y="1423"/>
                  </a:cubicBezTo>
                  <a:cubicBezTo>
                    <a:pt x="4925" y="1427"/>
                    <a:pt x="4925" y="1427"/>
                    <a:pt x="4929" y="1430"/>
                  </a:cubicBezTo>
                  <a:cubicBezTo>
                    <a:pt x="4716" y="1652"/>
                    <a:pt x="4504" y="1874"/>
                    <a:pt x="4282" y="2086"/>
                  </a:cubicBezTo>
                  <a:cubicBezTo>
                    <a:pt x="4053" y="2312"/>
                    <a:pt x="3815" y="2527"/>
                    <a:pt x="3571" y="2734"/>
                  </a:cubicBezTo>
                  <a:cubicBezTo>
                    <a:pt x="3480" y="2808"/>
                    <a:pt x="3391" y="2882"/>
                    <a:pt x="3300" y="2952"/>
                  </a:cubicBezTo>
                  <a:cubicBezTo>
                    <a:pt x="3297" y="2917"/>
                    <a:pt x="3297" y="2882"/>
                    <a:pt x="3297" y="2846"/>
                  </a:cubicBezTo>
                  <a:cubicBezTo>
                    <a:pt x="3294" y="2781"/>
                    <a:pt x="3294" y="2720"/>
                    <a:pt x="3297" y="2659"/>
                  </a:cubicBezTo>
                  <a:cubicBezTo>
                    <a:pt x="3300" y="2537"/>
                    <a:pt x="3316" y="2415"/>
                    <a:pt x="3336" y="2292"/>
                  </a:cubicBezTo>
                  <a:lnTo>
                    <a:pt x="3336" y="2299"/>
                  </a:lnTo>
                  <a:cubicBezTo>
                    <a:pt x="3336" y="2297"/>
                    <a:pt x="3336" y="2295"/>
                    <a:pt x="3336" y="2292"/>
                  </a:cubicBezTo>
                  <a:lnTo>
                    <a:pt x="3336" y="2292"/>
                  </a:lnTo>
                  <a:cubicBezTo>
                    <a:pt x="3339" y="2292"/>
                    <a:pt x="3339" y="2289"/>
                    <a:pt x="3339" y="2286"/>
                  </a:cubicBezTo>
                  <a:lnTo>
                    <a:pt x="3339" y="2286"/>
                  </a:lnTo>
                  <a:cubicBezTo>
                    <a:pt x="3339" y="2288"/>
                    <a:pt x="3338" y="2290"/>
                    <a:pt x="3337" y="2291"/>
                  </a:cubicBezTo>
                  <a:lnTo>
                    <a:pt x="3337" y="2291"/>
                  </a:lnTo>
                  <a:cubicBezTo>
                    <a:pt x="3337" y="2290"/>
                    <a:pt x="3338" y="2288"/>
                    <a:pt x="3339" y="2286"/>
                  </a:cubicBezTo>
                  <a:cubicBezTo>
                    <a:pt x="3367" y="2125"/>
                    <a:pt x="3416" y="1967"/>
                    <a:pt x="3468" y="1813"/>
                  </a:cubicBezTo>
                  <a:cubicBezTo>
                    <a:pt x="3522" y="1649"/>
                    <a:pt x="3590" y="1488"/>
                    <a:pt x="3664" y="1330"/>
                  </a:cubicBezTo>
                  <a:cubicBezTo>
                    <a:pt x="3751" y="1144"/>
                    <a:pt x="3850" y="960"/>
                    <a:pt x="3957" y="783"/>
                  </a:cubicBezTo>
                  <a:cubicBezTo>
                    <a:pt x="3963" y="767"/>
                    <a:pt x="3960" y="748"/>
                    <a:pt x="3947" y="738"/>
                  </a:cubicBezTo>
                  <a:cubicBezTo>
                    <a:pt x="3941" y="734"/>
                    <a:pt x="3934" y="731"/>
                    <a:pt x="3927" y="731"/>
                  </a:cubicBezTo>
                  <a:cubicBezTo>
                    <a:pt x="3918" y="731"/>
                    <a:pt x="3908" y="738"/>
                    <a:pt x="3902" y="748"/>
                  </a:cubicBezTo>
                  <a:cubicBezTo>
                    <a:pt x="3805" y="912"/>
                    <a:pt x="3709" y="1079"/>
                    <a:pt x="3622" y="1250"/>
                  </a:cubicBezTo>
                  <a:cubicBezTo>
                    <a:pt x="3522" y="1440"/>
                    <a:pt x="3432" y="1636"/>
                    <a:pt x="3352" y="1832"/>
                  </a:cubicBezTo>
                  <a:cubicBezTo>
                    <a:pt x="3313" y="1932"/>
                    <a:pt x="3278" y="2038"/>
                    <a:pt x="3248" y="2141"/>
                  </a:cubicBezTo>
                  <a:cubicBezTo>
                    <a:pt x="3217" y="2241"/>
                    <a:pt x="3191" y="2344"/>
                    <a:pt x="3171" y="2447"/>
                  </a:cubicBezTo>
                  <a:cubicBezTo>
                    <a:pt x="3152" y="2550"/>
                    <a:pt x="3140" y="2653"/>
                    <a:pt x="3140" y="2756"/>
                  </a:cubicBezTo>
                  <a:cubicBezTo>
                    <a:pt x="3136" y="2808"/>
                    <a:pt x="3140" y="2859"/>
                    <a:pt x="3146" y="2907"/>
                  </a:cubicBezTo>
                  <a:cubicBezTo>
                    <a:pt x="3146" y="2930"/>
                    <a:pt x="3149" y="2952"/>
                    <a:pt x="3152" y="2975"/>
                  </a:cubicBezTo>
                  <a:cubicBezTo>
                    <a:pt x="3159" y="3001"/>
                    <a:pt x="3165" y="3023"/>
                    <a:pt x="3171" y="3049"/>
                  </a:cubicBezTo>
                  <a:cubicBezTo>
                    <a:pt x="3091" y="3114"/>
                    <a:pt x="3007" y="3178"/>
                    <a:pt x="2920" y="3236"/>
                  </a:cubicBezTo>
                  <a:cubicBezTo>
                    <a:pt x="2792" y="3326"/>
                    <a:pt x="2660" y="3416"/>
                    <a:pt x="2525" y="3500"/>
                  </a:cubicBezTo>
                  <a:cubicBezTo>
                    <a:pt x="2283" y="3654"/>
                    <a:pt x="2035" y="3799"/>
                    <a:pt x="1788" y="3947"/>
                  </a:cubicBezTo>
                  <a:cubicBezTo>
                    <a:pt x="1775" y="3895"/>
                    <a:pt x="1758" y="3841"/>
                    <a:pt x="1745" y="3786"/>
                  </a:cubicBezTo>
                  <a:cubicBezTo>
                    <a:pt x="1720" y="3674"/>
                    <a:pt x="1704" y="3558"/>
                    <a:pt x="1691" y="3442"/>
                  </a:cubicBezTo>
                  <a:cubicBezTo>
                    <a:pt x="1684" y="3332"/>
                    <a:pt x="1681" y="3219"/>
                    <a:pt x="1684" y="3107"/>
                  </a:cubicBezTo>
                  <a:cubicBezTo>
                    <a:pt x="1684" y="3049"/>
                    <a:pt x="1691" y="2991"/>
                    <a:pt x="1697" y="2933"/>
                  </a:cubicBezTo>
                  <a:cubicBezTo>
                    <a:pt x="1700" y="2882"/>
                    <a:pt x="1707" y="2827"/>
                    <a:pt x="1717" y="2772"/>
                  </a:cubicBezTo>
                  <a:cubicBezTo>
                    <a:pt x="1745" y="2612"/>
                    <a:pt x="1784" y="2453"/>
                    <a:pt x="1839" y="2299"/>
                  </a:cubicBezTo>
                  <a:cubicBezTo>
                    <a:pt x="1842" y="2286"/>
                    <a:pt x="1836" y="2270"/>
                    <a:pt x="1819" y="2264"/>
                  </a:cubicBezTo>
                  <a:lnTo>
                    <a:pt x="1813" y="2264"/>
                  </a:lnTo>
                  <a:cubicBezTo>
                    <a:pt x="1800" y="2264"/>
                    <a:pt x="1791" y="2270"/>
                    <a:pt x="1788" y="2283"/>
                  </a:cubicBezTo>
                  <a:cubicBezTo>
                    <a:pt x="1745" y="2395"/>
                    <a:pt x="1710" y="2508"/>
                    <a:pt x="1681" y="2624"/>
                  </a:cubicBezTo>
                  <a:cubicBezTo>
                    <a:pt x="1665" y="2682"/>
                    <a:pt x="1653" y="2743"/>
                    <a:pt x="1639" y="2805"/>
                  </a:cubicBezTo>
                  <a:cubicBezTo>
                    <a:pt x="1633" y="2836"/>
                    <a:pt x="1623" y="2869"/>
                    <a:pt x="1617" y="2904"/>
                  </a:cubicBezTo>
                  <a:cubicBezTo>
                    <a:pt x="1611" y="2932"/>
                    <a:pt x="1608" y="2960"/>
                    <a:pt x="1603" y="2989"/>
                  </a:cubicBezTo>
                  <a:lnTo>
                    <a:pt x="1603" y="2989"/>
                  </a:lnTo>
                  <a:cubicBezTo>
                    <a:pt x="1603" y="2988"/>
                    <a:pt x="1604" y="2988"/>
                    <a:pt x="1604" y="2988"/>
                  </a:cubicBezTo>
                  <a:lnTo>
                    <a:pt x="1604" y="2988"/>
                  </a:lnTo>
                  <a:cubicBezTo>
                    <a:pt x="1585" y="3084"/>
                    <a:pt x="1568" y="3181"/>
                    <a:pt x="1559" y="3277"/>
                  </a:cubicBezTo>
                  <a:cubicBezTo>
                    <a:pt x="1549" y="3380"/>
                    <a:pt x="1543" y="3484"/>
                    <a:pt x="1543" y="3586"/>
                  </a:cubicBezTo>
                  <a:cubicBezTo>
                    <a:pt x="1543" y="3689"/>
                    <a:pt x="1552" y="3790"/>
                    <a:pt x="1568" y="3892"/>
                  </a:cubicBezTo>
                  <a:cubicBezTo>
                    <a:pt x="1578" y="3947"/>
                    <a:pt x="1595" y="4002"/>
                    <a:pt x="1614" y="4056"/>
                  </a:cubicBezTo>
                  <a:cubicBezTo>
                    <a:pt x="1372" y="4201"/>
                    <a:pt x="1137" y="4353"/>
                    <a:pt x="909" y="4520"/>
                  </a:cubicBezTo>
                  <a:cubicBezTo>
                    <a:pt x="777" y="4616"/>
                    <a:pt x="644" y="4717"/>
                    <a:pt x="519" y="4822"/>
                  </a:cubicBezTo>
                  <a:cubicBezTo>
                    <a:pt x="461" y="4871"/>
                    <a:pt x="407" y="4922"/>
                    <a:pt x="349" y="4974"/>
                  </a:cubicBezTo>
                  <a:cubicBezTo>
                    <a:pt x="284" y="5035"/>
                    <a:pt x="223" y="5093"/>
                    <a:pt x="159" y="5157"/>
                  </a:cubicBezTo>
                  <a:cubicBezTo>
                    <a:pt x="117" y="5199"/>
                    <a:pt x="78" y="5244"/>
                    <a:pt x="40" y="5292"/>
                  </a:cubicBezTo>
                  <a:cubicBezTo>
                    <a:pt x="33" y="5302"/>
                    <a:pt x="26" y="5311"/>
                    <a:pt x="20" y="5321"/>
                  </a:cubicBezTo>
                  <a:cubicBezTo>
                    <a:pt x="7" y="5344"/>
                    <a:pt x="1" y="5366"/>
                    <a:pt x="1" y="5389"/>
                  </a:cubicBezTo>
                  <a:cubicBezTo>
                    <a:pt x="1" y="5427"/>
                    <a:pt x="17" y="5460"/>
                    <a:pt x="43" y="5485"/>
                  </a:cubicBezTo>
                  <a:cubicBezTo>
                    <a:pt x="69" y="5511"/>
                    <a:pt x="105" y="5525"/>
                    <a:pt x="141" y="5525"/>
                  </a:cubicBezTo>
                  <a:cubicBezTo>
                    <a:pt x="176" y="5525"/>
                    <a:pt x="211" y="5512"/>
                    <a:pt x="236" y="5485"/>
                  </a:cubicBezTo>
                  <a:cubicBezTo>
                    <a:pt x="359" y="5347"/>
                    <a:pt x="494" y="5219"/>
                    <a:pt x="632" y="5093"/>
                  </a:cubicBezTo>
                  <a:cubicBezTo>
                    <a:pt x="638" y="5090"/>
                    <a:pt x="644" y="5083"/>
                    <a:pt x="648" y="5080"/>
                  </a:cubicBezTo>
                  <a:cubicBezTo>
                    <a:pt x="712" y="5122"/>
                    <a:pt x="777" y="5164"/>
                    <a:pt x="845" y="5199"/>
                  </a:cubicBezTo>
                  <a:cubicBezTo>
                    <a:pt x="928" y="5247"/>
                    <a:pt x="1018" y="5289"/>
                    <a:pt x="1108" y="5324"/>
                  </a:cubicBezTo>
                  <a:cubicBezTo>
                    <a:pt x="1154" y="5344"/>
                    <a:pt x="1198" y="5360"/>
                    <a:pt x="1243" y="5376"/>
                  </a:cubicBezTo>
                  <a:cubicBezTo>
                    <a:pt x="1289" y="5392"/>
                    <a:pt x="1334" y="5408"/>
                    <a:pt x="1382" y="5424"/>
                  </a:cubicBezTo>
                  <a:cubicBezTo>
                    <a:pt x="1472" y="5457"/>
                    <a:pt x="1568" y="5479"/>
                    <a:pt x="1662" y="5501"/>
                  </a:cubicBezTo>
                  <a:cubicBezTo>
                    <a:pt x="1758" y="5528"/>
                    <a:pt x="1855" y="5547"/>
                    <a:pt x="1951" y="5562"/>
                  </a:cubicBezTo>
                  <a:cubicBezTo>
                    <a:pt x="2045" y="5582"/>
                    <a:pt x="2138" y="5595"/>
                    <a:pt x="2232" y="5608"/>
                  </a:cubicBezTo>
                  <a:cubicBezTo>
                    <a:pt x="2421" y="5630"/>
                    <a:pt x="2611" y="5643"/>
                    <a:pt x="2801" y="5650"/>
                  </a:cubicBezTo>
                  <a:cubicBezTo>
                    <a:pt x="2814" y="5650"/>
                    <a:pt x="2827" y="5637"/>
                    <a:pt x="2827" y="5624"/>
                  </a:cubicBezTo>
                  <a:cubicBezTo>
                    <a:pt x="2831" y="5608"/>
                    <a:pt x="2817" y="5595"/>
                    <a:pt x="2801" y="5595"/>
                  </a:cubicBezTo>
                  <a:cubicBezTo>
                    <a:pt x="2688" y="5589"/>
                    <a:pt x="2579" y="5579"/>
                    <a:pt x="2470" y="5562"/>
                  </a:cubicBezTo>
                  <a:cubicBezTo>
                    <a:pt x="2383" y="5550"/>
                    <a:pt x="2296" y="5534"/>
                    <a:pt x="2209" y="5518"/>
                  </a:cubicBezTo>
                  <a:cubicBezTo>
                    <a:pt x="2119" y="5498"/>
                    <a:pt x="2032" y="5476"/>
                    <a:pt x="1945" y="5453"/>
                  </a:cubicBezTo>
                  <a:cubicBezTo>
                    <a:pt x="1855" y="5427"/>
                    <a:pt x="1768" y="5402"/>
                    <a:pt x="1681" y="5369"/>
                  </a:cubicBezTo>
                  <a:cubicBezTo>
                    <a:pt x="1595" y="5341"/>
                    <a:pt x="1510" y="5305"/>
                    <a:pt x="1427" y="5270"/>
                  </a:cubicBezTo>
                  <a:cubicBezTo>
                    <a:pt x="1366" y="5244"/>
                    <a:pt x="1305" y="5215"/>
                    <a:pt x="1247" y="5186"/>
                  </a:cubicBezTo>
                  <a:cubicBezTo>
                    <a:pt x="1189" y="5154"/>
                    <a:pt x="1131" y="5125"/>
                    <a:pt x="1073" y="5090"/>
                  </a:cubicBezTo>
                  <a:cubicBezTo>
                    <a:pt x="1015" y="5057"/>
                    <a:pt x="960" y="5025"/>
                    <a:pt x="902" y="4990"/>
                  </a:cubicBezTo>
                  <a:cubicBezTo>
                    <a:pt x="873" y="4971"/>
                    <a:pt x="848" y="4951"/>
                    <a:pt x="818" y="4932"/>
                  </a:cubicBezTo>
                  <a:cubicBezTo>
                    <a:pt x="889" y="4874"/>
                    <a:pt x="960" y="4816"/>
                    <a:pt x="1035" y="4758"/>
                  </a:cubicBezTo>
                  <a:cubicBezTo>
                    <a:pt x="1256" y="4588"/>
                    <a:pt x="1488" y="4427"/>
                    <a:pt x="1723" y="4268"/>
                  </a:cubicBezTo>
                  <a:cubicBezTo>
                    <a:pt x="1730" y="4275"/>
                    <a:pt x="1736" y="4285"/>
                    <a:pt x="1745" y="4292"/>
                  </a:cubicBezTo>
                  <a:cubicBezTo>
                    <a:pt x="1807" y="4326"/>
                    <a:pt x="1871" y="4356"/>
                    <a:pt x="1935" y="4381"/>
                  </a:cubicBezTo>
                  <a:cubicBezTo>
                    <a:pt x="2006" y="4408"/>
                    <a:pt x="2077" y="4433"/>
                    <a:pt x="2148" y="4455"/>
                  </a:cubicBezTo>
                  <a:cubicBezTo>
                    <a:pt x="2290" y="4500"/>
                    <a:pt x="2431" y="4539"/>
                    <a:pt x="2579" y="4565"/>
                  </a:cubicBezTo>
                  <a:cubicBezTo>
                    <a:pt x="2724" y="4594"/>
                    <a:pt x="2872" y="4616"/>
                    <a:pt x="3020" y="4632"/>
                  </a:cubicBezTo>
                  <a:cubicBezTo>
                    <a:pt x="3165" y="4649"/>
                    <a:pt x="3313" y="4652"/>
                    <a:pt x="3458" y="4655"/>
                  </a:cubicBezTo>
                  <a:cubicBezTo>
                    <a:pt x="3486" y="4655"/>
                    <a:pt x="3513" y="4656"/>
                    <a:pt x="3541" y="4656"/>
                  </a:cubicBezTo>
                  <a:cubicBezTo>
                    <a:pt x="3660" y="4656"/>
                    <a:pt x="3778" y="4649"/>
                    <a:pt x="3899" y="4639"/>
                  </a:cubicBezTo>
                  <a:cubicBezTo>
                    <a:pt x="3970" y="4632"/>
                    <a:pt x="4043" y="4623"/>
                    <a:pt x="4114" y="4616"/>
                  </a:cubicBezTo>
                  <a:cubicBezTo>
                    <a:pt x="4189" y="4607"/>
                    <a:pt x="4260" y="4597"/>
                    <a:pt x="4333" y="4584"/>
                  </a:cubicBezTo>
                  <a:cubicBezTo>
                    <a:pt x="4404" y="4574"/>
                    <a:pt x="4478" y="4558"/>
                    <a:pt x="4549" y="4543"/>
                  </a:cubicBezTo>
                  <a:cubicBezTo>
                    <a:pt x="4623" y="4530"/>
                    <a:pt x="4694" y="4513"/>
                    <a:pt x="4768" y="4497"/>
                  </a:cubicBezTo>
                  <a:cubicBezTo>
                    <a:pt x="4912" y="4462"/>
                    <a:pt x="5058" y="4417"/>
                    <a:pt x="5199" y="4375"/>
                  </a:cubicBezTo>
                  <a:cubicBezTo>
                    <a:pt x="5215" y="4372"/>
                    <a:pt x="5228" y="4356"/>
                    <a:pt x="5221" y="4336"/>
                  </a:cubicBezTo>
                  <a:cubicBezTo>
                    <a:pt x="5219" y="4322"/>
                    <a:pt x="5206" y="4313"/>
                    <a:pt x="5193" y="4313"/>
                  </a:cubicBezTo>
                  <a:cubicBezTo>
                    <a:pt x="5191" y="4313"/>
                    <a:pt x="5189" y="4314"/>
                    <a:pt x="5187" y="4314"/>
                  </a:cubicBezTo>
                  <a:cubicBezTo>
                    <a:pt x="5067" y="4350"/>
                    <a:pt x="4948" y="4375"/>
                    <a:pt x="4826" y="4397"/>
                  </a:cubicBezTo>
                  <a:cubicBezTo>
                    <a:pt x="4704" y="4423"/>
                    <a:pt x="4578" y="4442"/>
                    <a:pt x="4449" y="4459"/>
                  </a:cubicBezTo>
                  <a:cubicBezTo>
                    <a:pt x="4340" y="4469"/>
                    <a:pt x="4230" y="4478"/>
                    <a:pt x="4121" y="4485"/>
                  </a:cubicBezTo>
                  <a:cubicBezTo>
                    <a:pt x="4009" y="4491"/>
                    <a:pt x="3893" y="4491"/>
                    <a:pt x="3780" y="4491"/>
                  </a:cubicBezTo>
                  <a:cubicBezTo>
                    <a:pt x="3667" y="4491"/>
                    <a:pt x="3554" y="4481"/>
                    <a:pt x="3442" y="4475"/>
                  </a:cubicBezTo>
                  <a:cubicBezTo>
                    <a:pt x="3326" y="4469"/>
                    <a:pt x="3210" y="4455"/>
                    <a:pt x="3097" y="4439"/>
                  </a:cubicBezTo>
                  <a:cubicBezTo>
                    <a:pt x="2994" y="4423"/>
                    <a:pt x="2895" y="4408"/>
                    <a:pt x="2795" y="4388"/>
                  </a:cubicBezTo>
                  <a:cubicBezTo>
                    <a:pt x="2682" y="4365"/>
                    <a:pt x="2573" y="4336"/>
                    <a:pt x="2464" y="4307"/>
                  </a:cubicBezTo>
                  <a:cubicBezTo>
                    <a:pt x="2357" y="4282"/>
                    <a:pt x="2254" y="4249"/>
                    <a:pt x="2151" y="4217"/>
                  </a:cubicBezTo>
                  <a:cubicBezTo>
                    <a:pt x="2100" y="4201"/>
                    <a:pt x="2048" y="4185"/>
                    <a:pt x="1996" y="4169"/>
                  </a:cubicBezTo>
                  <a:lnTo>
                    <a:pt x="1910" y="4140"/>
                  </a:lnTo>
                  <a:cubicBezTo>
                    <a:pt x="2142" y="3986"/>
                    <a:pt x="2373" y="3831"/>
                    <a:pt x="2602" y="3670"/>
                  </a:cubicBezTo>
                  <a:cubicBezTo>
                    <a:pt x="2837" y="3509"/>
                    <a:pt x="3068" y="3338"/>
                    <a:pt x="3287" y="3158"/>
                  </a:cubicBezTo>
                  <a:cubicBezTo>
                    <a:pt x="3294" y="3165"/>
                    <a:pt x="3303" y="3168"/>
                    <a:pt x="3309" y="3172"/>
                  </a:cubicBezTo>
                  <a:cubicBezTo>
                    <a:pt x="3405" y="3192"/>
                    <a:pt x="3503" y="3202"/>
                    <a:pt x="3599" y="3202"/>
                  </a:cubicBezTo>
                  <a:cubicBezTo>
                    <a:pt x="3623" y="3202"/>
                    <a:pt x="3647" y="3201"/>
                    <a:pt x="3670" y="3200"/>
                  </a:cubicBezTo>
                  <a:cubicBezTo>
                    <a:pt x="3799" y="3197"/>
                    <a:pt x="3924" y="3184"/>
                    <a:pt x="4047" y="3162"/>
                  </a:cubicBezTo>
                  <a:cubicBezTo>
                    <a:pt x="4172" y="3139"/>
                    <a:pt x="4294" y="3107"/>
                    <a:pt x="4417" y="3071"/>
                  </a:cubicBezTo>
                  <a:cubicBezTo>
                    <a:pt x="4478" y="3052"/>
                    <a:pt x="4536" y="3033"/>
                    <a:pt x="4597" y="3010"/>
                  </a:cubicBezTo>
                  <a:cubicBezTo>
                    <a:pt x="4658" y="2988"/>
                    <a:pt x="4716" y="2965"/>
                    <a:pt x="4777" y="2940"/>
                  </a:cubicBezTo>
                  <a:cubicBezTo>
                    <a:pt x="4890" y="2897"/>
                    <a:pt x="5000" y="2849"/>
                    <a:pt x="5109" y="2798"/>
                  </a:cubicBezTo>
                  <a:cubicBezTo>
                    <a:pt x="5225" y="2747"/>
                    <a:pt x="5341" y="2689"/>
                    <a:pt x="5457" y="2631"/>
                  </a:cubicBezTo>
                  <a:cubicBezTo>
                    <a:pt x="5679" y="2518"/>
                    <a:pt x="5897" y="2399"/>
                    <a:pt x="6123" y="2289"/>
                  </a:cubicBezTo>
                  <a:cubicBezTo>
                    <a:pt x="6136" y="2279"/>
                    <a:pt x="6139" y="2264"/>
                    <a:pt x="6133" y="2251"/>
                  </a:cubicBezTo>
                  <a:cubicBezTo>
                    <a:pt x="6129" y="2241"/>
                    <a:pt x="6120" y="2238"/>
                    <a:pt x="6110" y="2238"/>
                  </a:cubicBezTo>
                  <a:cubicBezTo>
                    <a:pt x="6103" y="2238"/>
                    <a:pt x="6100" y="2238"/>
                    <a:pt x="6097" y="2241"/>
                  </a:cubicBezTo>
                  <a:cubicBezTo>
                    <a:pt x="5910" y="2331"/>
                    <a:pt x="5727" y="2422"/>
                    <a:pt x="5543" y="2511"/>
                  </a:cubicBezTo>
                  <a:cubicBezTo>
                    <a:pt x="5347" y="2608"/>
                    <a:pt x="5148" y="2701"/>
                    <a:pt x="4945" y="2781"/>
                  </a:cubicBezTo>
                  <a:cubicBezTo>
                    <a:pt x="4652" y="2894"/>
                    <a:pt x="4346" y="2982"/>
                    <a:pt x="4037" y="3020"/>
                  </a:cubicBezTo>
                  <a:cubicBezTo>
                    <a:pt x="3940" y="3031"/>
                    <a:pt x="3845" y="3037"/>
                    <a:pt x="3748" y="3037"/>
                  </a:cubicBezTo>
                  <a:cubicBezTo>
                    <a:pt x="3730" y="3037"/>
                    <a:pt x="3711" y="3037"/>
                    <a:pt x="3693" y="3036"/>
                  </a:cubicBezTo>
                  <a:cubicBezTo>
                    <a:pt x="3612" y="3036"/>
                    <a:pt x="3532" y="3029"/>
                    <a:pt x="3449" y="3023"/>
                  </a:cubicBezTo>
                  <a:cubicBezTo>
                    <a:pt x="3667" y="2833"/>
                    <a:pt x="3880" y="2637"/>
                    <a:pt x="4086" y="2431"/>
                  </a:cubicBezTo>
                  <a:cubicBezTo>
                    <a:pt x="4391" y="2125"/>
                    <a:pt x="4684" y="1810"/>
                    <a:pt x="4974" y="1491"/>
                  </a:cubicBezTo>
                  <a:cubicBezTo>
                    <a:pt x="4980" y="1495"/>
                    <a:pt x="4990" y="1498"/>
                    <a:pt x="4997" y="1498"/>
                  </a:cubicBezTo>
                  <a:cubicBezTo>
                    <a:pt x="5038" y="1498"/>
                    <a:pt x="5080" y="1491"/>
                    <a:pt x="5122" y="1484"/>
                  </a:cubicBezTo>
                  <a:cubicBezTo>
                    <a:pt x="5167" y="1475"/>
                    <a:pt x="5215" y="1462"/>
                    <a:pt x="5260" y="1446"/>
                  </a:cubicBezTo>
                  <a:cubicBezTo>
                    <a:pt x="5302" y="1430"/>
                    <a:pt x="5347" y="1410"/>
                    <a:pt x="5389" y="1391"/>
                  </a:cubicBezTo>
                  <a:cubicBezTo>
                    <a:pt x="5434" y="1372"/>
                    <a:pt x="5472" y="1349"/>
                    <a:pt x="5515" y="1327"/>
                  </a:cubicBezTo>
                  <a:cubicBezTo>
                    <a:pt x="5598" y="1282"/>
                    <a:pt x="5676" y="1227"/>
                    <a:pt x="5756" y="1176"/>
                  </a:cubicBezTo>
                  <a:cubicBezTo>
                    <a:pt x="5830" y="1125"/>
                    <a:pt x="5904" y="1070"/>
                    <a:pt x="5978" y="1015"/>
                  </a:cubicBezTo>
                  <a:lnTo>
                    <a:pt x="5974" y="1015"/>
                  </a:lnTo>
                  <a:cubicBezTo>
                    <a:pt x="6010" y="989"/>
                    <a:pt x="6046" y="963"/>
                    <a:pt x="6081" y="938"/>
                  </a:cubicBezTo>
                  <a:lnTo>
                    <a:pt x="6078" y="938"/>
                  </a:lnTo>
                  <a:cubicBezTo>
                    <a:pt x="6094" y="928"/>
                    <a:pt x="6103" y="918"/>
                    <a:pt x="6120" y="908"/>
                  </a:cubicBezTo>
                  <a:lnTo>
                    <a:pt x="6117" y="908"/>
                  </a:lnTo>
                  <a:cubicBezTo>
                    <a:pt x="6161" y="877"/>
                    <a:pt x="6203" y="844"/>
                    <a:pt x="6249" y="816"/>
                  </a:cubicBezTo>
                  <a:cubicBezTo>
                    <a:pt x="6261" y="805"/>
                    <a:pt x="6268" y="789"/>
                    <a:pt x="6258" y="777"/>
                  </a:cubicBezTo>
                  <a:cubicBezTo>
                    <a:pt x="6255" y="767"/>
                    <a:pt x="6245" y="761"/>
                    <a:pt x="6236" y="761"/>
                  </a:cubicBezTo>
                  <a:cubicBezTo>
                    <a:pt x="6229" y="761"/>
                    <a:pt x="6226" y="764"/>
                    <a:pt x="6222" y="767"/>
                  </a:cubicBezTo>
                  <a:cubicBezTo>
                    <a:pt x="6087" y="857"/>
                    <a:pt x="5955" y="951"/>
                    <a:pt x="5820" y="1037"/>
                  </a:cubicBezTo>
                  <a:cubicBezTo>
                    <a:pt x="5685" y="1128"/>
                    <a:pt x="5540" y="1208"/>
                    <a:pt x="5389" y="1269"/>
                  </a:cubicBezTo>
                  <a:cubicBezTo>
                    <a:pt x="5357" y="1282"/>
                    <a:pt x="5328" y="1291"/>
                    <a:pt x="5299" y="1301"/>
                  </a:cubicBezTo>
                  <a:cubicBezTo>
                    <a:pt x="5264" y="1314"/>
                    <a:pt x="5228" y="1324"/>
                    <a:pt x="5196" y="1333"/>
                  </a:cubicBezTo>
                  <a:cubicBezTo>
                    <a:pt x="5160" y="1343"/>
                    <a:pt x="5129" y="1352"/>
                    <a:pt x="5093" y="1362"/>
                  </a:cubicBezTo>
                  <a:cubicBezTo>
                    <a:pt x="5132" y="1324"/>
                    <a:pt x="5167" y="1282"/>
                    <a:pt x="5202" y="1243"/>
                  </a:cubicBezTo>
                  <a:cubicBezTo>
                    <a:pt x="5573" y="838"/>
                    <a:pt x="5940" y="432"/>
                    <a:pt x="6332" y="46"/>
                  </a:cubicBezTo>
                  <a:cubicBezTo>
                    <a:pt x="6351" y="27"/>
                    <a:pt x="6332" y="1"/>
                    <a:pt x="631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20;p21">
              <a:extLst>
                <a:ext uri="{FF2B5EF4-FFF2-40B4-BE49-F238E27FC236}">
                  <a16:creationId xmlns:a16="http://schemas.microsoft.com/office/drawing/2014/main" id="{F22E4D7C-0096-4E61-960A-DA6652366811}"/>
                </a:ext>
              </a:extLst>
            </p:cNvPr>
            <p:cNvSpPr/>
            <p:nvPr/>
          </p:nvSpPr>
          <p:spPr>
            <a:xfrm>
              <a:off x="5977218" y="3420453"/>
              <a:ext cx="265755" cy="442892"/>
            </a:xfrm>
            <a:custGeom>
              <a:avLst/>
              <a:gdLst/>
              <a:ahLst/>
              <a:cxnLst/>
              <a:rect l="l" t="t" r="r" b="b"/>
              <a:pathLst>
                <a:path w="2714" h="4523" extrusionOk="0">
                  <a:moveTo>
                    <a:pt x="1732" y="0"/>
                  </a:moveTo>
                  <a:cubicBezTo>
                    <a:pt x="1639" y="0"/>
                    <a:pt x="1535" y="10"/>
                    <a:pt x="1419" y="30"/>
                  </a:cubicBezTo>
                  <a:cubicBezTo>
                    <a:pt x="1317" y="45"/>
                    <a:pt x="1217" y="68"/>
                    <a:pt x="1120" y="100"/>
                  </a:cubicBezTo>
                  <a:cubicBezTo>
                    <a:pt x="953" y="155"/>
                    <a:pt x="792" y="245"/>
                    <a:pt x="660" y="361"/>
                  </a:cubicBezTo>
                  <a:cubicBezTo>
                    <a:pt x="535" y="467"/>
                    <a:pt x="425" y="599"/>
                    <a:pt x="329" y="763"/>
                  </a:cubicBezTo>
                  <a:cubicBezTo>
                    <a:pt x="248" y="902"/>
                    <a:pt x="187" y="1062"/>
                    <a:pt x="129" y="1262"/>
                  </a:cubicBezTo>
                  <a:cubicBezTo>
                    <a:pt x="39" y="1590"/>
                    <a:pt x="0" y="1948"/>
                    <a:pt x="7" y="2430"/>
                  </a:cubicBezTo>
                  <a:cubicBezTo>
                    <a:pt x="10" y="2778"/>
                    <a:pt x="39" y="3151"/>
                    <a:pt x="103" y="3615"/>
                  </a:cubicBezTo>
                  <a:cubicBezTo>
                    <a:pt x="132" y="3827"/>
                    <a:pt x="164" y="4039"/>
                    <a:pt x="200" y="4252"/>
                  </a:cubicBezTo>
                  <a:lnTo>
                    <a:pt x="222" y="4403"/>
                  </a:lnTo>
                  <a:cubicBezTo>
                    <a:pt x="226" y="4429"/>
                    <a:pt x="241" y="4448"/>
                    <a:pt x="261" y="4461"/>
                  </a:cubicBezTo>
                  <a:cubicBezTo>
                    <a:pt x="265" y="4477"/>
                    <a:pt x="274" y="4494"/>
                    <a:pt x="287" y="4503"/>
                  </a:cubicBezTo>
                  <a:cubicBezTo>
                    <a:pt x="303" y="4516"/>
                    <a:pt x="322" y="4522"/>
                    <a:pt x="345" y="4522"/>
                  </a:cubicBezTo>
                  <a:cubicBezTo>
                    <a:pt x="853" y="4503"/>
                    <a:pt x="1198" y="4078"/>
                    <a:pt x="1494" y="3625"/>
                  </a:cubicBezTo>
                  <a:cubicBezTo>
                    <a:pt x="1651" y="3383"/>
                    <a:pt x="1799" y="3139"/>
                    <a:pt x="1938" y="2894"/>
                  </a:cubicBezTo>
                  <a:cubicBezTo>
                    <a:pt x="2122" y="2569"/>
                    <a:pt x="2269" y="2270"/>
                    <a:pt x="2392" y="1983"/>
                  </a:cubicBezTo>
                  <a:cubicBezTo>
                    <a:pt x="2462" y="1816"/>
                    <a:pt x="2520" y="1658"/>
                    <a:pt x="2566" y="1507"/>
                  </a:cubicBezTo>
                  <a:cubicBezTo>
                    <a:pt x="2621" y="1330"/>
                    <a:pt x="2652" y="1184"/>
                    <a:pt x="2672" y="1040"/>
                  </a:cubicBezTo>
                  <a:cubicBezTo>
                    <a:pt x="2713" y="718"/>
                    <a:pt x="2665" y="467"/>
                    <a:pt x="2530" y="290"/>
                  </a:cubicBezTo>
                  <a:cubicBezTo>
                    <a:pt x="2456" y="193"/>
                    <a:pt x="2350" y="116"/>
                    <a:pt x="2224" y="68"/>
                  </a:cubicBezTo>
                  <a:cubicBezTo>
                    <a:pt x="2099" y="20"/>
                    <a:pt x="1960" y="0"/>
                    <a:pt x="1786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21;p21">
              <a:extLst>
                <a:ext uri="{FF2B5EF4-FFF2-40B4-BE49-F238E27FC236}">
                  <a16:creationId xmlns:a16="http://schemas.microsoft.com/office/drawing/2014/main" id="{C615363B-F7D2-4F5C-AA96-DC72B38D3E6C}"/>
                </a:ext>
              </a:extLst>
            </p:cNvPr>
            <p:cNvSpPr/>
            <p:nvPr/>
          </p:nvSpPr>
          <p:spPr>
            <a:xfrm>
              <a:off x="6033327" y="3481262"/>
              <a:ext cx="187321" cy="34957"/>
            </a:xfrm>
            <a:custGeom>
              <a:avLst/>
              <a:gdLst/>
              <a:ahLst/>
              <a:cxnLst/>
              <a:rect l="l" t="t" r="r" b="b"/>
              <a:pathLst>
                <a:path w="1913" h="357" extrusionOk="0">
                  <a:moveTo>
                    <a:pt x="1555" y="117"/>
                  </a:moveTo>
                  <a:cubicBezTo>
                    <a:pt x="1553" y="117"/>
                    <a:pt x="1551" y="118"/>
                    <a:pt x="1549" y="119"/>
                  </a:cubicBezTo>
                  <a:cubicBezTo>
                    <a:pt x="1551" y="118"/>
                    <a:pt x="1553" y="118"/>
                    <a:pt x="1555" y="117"/>
                  </a:cubicBezTo>
                  <a:close/>
                  <a:moveTo>
                    <a:pt x="1828" y="0"/>
                  </a:moveTo>
                  <a:cubicBezTo>
                    <a:pt x="1816" y="0"/>
                    <a:pt x="1803" y="3"/>
                    <a:pt x="1790" y="10"/>
                  </a:cubicBezTo>
                  <a:cubicBezTo>
                    <a:pt x="1714" y="48"/>
                    <a:pt x="1636" y="86"/>
                    <a:pt x="1555" y="117"/>
                  </a:cubicBezTo>
                  <a:lnTo>
                    <a:pt x="1555" y="117"/>
                  </a:lnTo>
                  <a:cubicBezTo>
                    <a:pt x="1558" y="116"/>
                    <a:pt x="1561" y="116"/>
                    <a:pt x="1565" y="116"/>
                  </a:cubicBezTo>
                  <a:cubicBezTo>
                    <a:pt x="1491" y="142"/>
                    <a:pt x="1413" y="168"/>
                    <a:pt x="1336" y="187"/>
                  </a:cubicBezTo>
                  <a:cubicBezTo>
                    <a:pt x="1259" y="207"/>
                    <a:pt x="1179" y="220"/>
                    <a:pt x="1097" y="229"/>
                  </a:cubicBezTo>
                  <a:lnTo>
                    <a:pt x="1114" y="229"/>
                  </a:lnTo>
                  <a:cubicBezTo>
                    <a:pt x="1045" y="236"/>
                    <a:pt x="976" y="239"/>
                    <a:pt x="907" y="239"/>
                  </a:cubicBezTo>
                  <a:cubicBezTo>
                    <a:pt x="812" y="239"/>
                    <a:pt x="717" y="233"/>
                    <a:pt x="622" y="220"/>
                  </a:cubicBezTo>
                  <a:cubicBezTo>
                    <a:pt x="422" y="187"/>
                    <a:pt x="225" y="132"/>
                    <a:pt x="42" y="55"/>
                  </a:cubicBezTo>
                  <a:cubicBezTo>
                    <a:pt x="39" y="54"/>
                    <a:pt x="36" y="53"/>
                    <a:pt x="33" y="53"/>
                  </a:cubicBezTo>
                  <a:cubicBezTo>
                    <a:pt x="21" y="53"/>
                    <a:pt x="9" y="64"/>
                    <a:pt x="7" y="74"/>
                  </a:cubicBezTo>
                  <a:cubicBezTo>
                    <a:pt x="1" y="91"/>
                    <a:pt x="13" y="104"/>
                    <a:pt x="26" y="110"/>
                  </a:cubicBezTo>
                  <a:cubicBezTo>
                    <a:pt x="170" y="171"/>
                    <a:pt x="319" y="226"/>
                    <a:pt x="470" y="268"/>
                  </a:cubicBezTo>
                  <a:cubicBezTo>
                    <a:pt x="625" y="306"/>
                    <a:pt x="779" y="336"/>
                    <a:pt x="937" y="348"/>
                  </a:cubicBezTo>
                  <a:cubicBezTo>
                    <a:pt x="994" y="353"/>
                    <a:pt x="1049" y="356"/>
                    <a:pt x="1105" y="356"/>
                  </a:cubicBezTo>
                  <a:cubicBezTo>
                    <a:pt x="1125" y="356"/>
                    <a:pt x="1145" y="356"/>
                    <a:pt x="1165" y="355"/>
                  </a:cubicBezTo>
                  <a:cubicBezTo>
                    <a:pt x="1246" y="355"/>
                    <a:pt x="1329" y="345"/>
                    <a:pt x="1410" y="329"/>
                  </a:cubicBezTo>
                  <a:cubicBezTo>
                    <a:pt x="1571" y="300"/>
                    <a:pt x="1732" y="242"/>
                    <a:pt x="1867" y="149"/>
                  </a:cubicBezTo>
                  <a:cubicBezTo>
                    <a:pt x="1874" y="142"/>
                    <a:pt x="1880" y="139"/>
                    <a:pt x="1883" y="135"/>
                  </a:cubicBezTo>
                  <a:cubicBezTo>
                    <a:pt x="1893" y="126"/>
                    <a:pt x="1902" y="113"/>
                    <a:pt x="1905" y="100"/>
                  </a:cubicBezTo>
                  <a:cubicBezTo>
                    <a:pt x="1912" y="81"/>
                    <a:pt x="1909" y="58"/>
                    <a:pt x="1899" y="39"/>
                  </a:cubicBezTo>
                  <a:cubicBezTo>
                    <a:pt x="1883" y="13"/>
                    <a:pt x="1858" y="0"/>
                    <a:pt x="1828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2;p21">
              <a:extLst>
                <a:ext uri="{FF2B5EF4-FFF2-40B4-BE49-F238E27FC236}">
                  <a16:creationId xmlns:a16="http://schemas.microsoft.com/office/drawing/2014/main" id="{557AB356-708C-473C-A0A7-167499AAE623}"/>
                </a:ext>
              </a:extLst>
            </p:cNvPr>
            <p:cNvSpPr/>
            <p:nvPr/>
          </p:nvSpPr>
          <p:spPr>
            <a:xfrm>
              <a:off x="5934623" y="3816248"/>
              <a:ext cx="141299" cy="67565"/>
            </a:xfrm>
            <a:custGeom>
              <a:avLst/>
              <a:gdLst/>
              <a:ahLst/>
              <a:cxnLst/>
              <a:rect l="l" t="t" r="r" b="b"/>
              <a:pathLst>
                <a:path w="1443" h="690" extrusionOk="0">
                  <a:moveTo>
                    <a:pt x="113" y="1"/>
                  </a:moveTo>
                  <a:cubicBezTo>
                    <a:pt x="85" y="1"/>
                    <a:pt x="52" y="14"/>
                    <a:pt x="36" y="36"/>
                  </a:cubicBezTo>
                  <a:cubicBezTo>
                    <a:pt x="0" y="82"/>
                    <a:pt x="11" y="140"/>
                    <a:pt x="49" y="174"/>
                  </a:cubicBezTo>
                  <a:cubicBezTo>
                    <a:pt x="129" y="245"/>
                    <a:pt x="213" y="313"/>
                    <a:pt x="303" y="371"/>
                  </a:cubicBezTo>
                  <a:cubicBezTo>
                    <a:pt x="400" y="435"/>
                    <a:pt x="499" y="500"/>
                    <a:pt x="606" y="548"/>
                  </a:cubicBezTo>
                  <a:cubicBezTo>
                    <a:pt x="657" y="574"/>
                    <a:pt x="706" y="596"/>
                    <a:pt x="761" y="615"/>
                  </a:cubicBezTo>
                  <a:cubicBezTo>
                    <a:pt x="822" y="638"/>
                    <a:pt x="883" y="654"/>
                    <a:pt x="947" y="667"/>
                  </a:cubicBezTo>
                  <a:cubicBezTo>
                    <a:pt x="1012" y="683"/>
                    <a:pt x="1076" y="690"/>
                    <a:pt x="1140" y="690"/>
                  </a:cubicBezTo>
                  <a:cubicBezTo>
                    <a:pt x="1205" y="690"/>
                    <a:pt x="1272" y="680"/>
                    <a:pt x="1330" y="654"/>
                  </a:cubicBezTo>
                  <a:cubicBezTo>
                    <a:pt x="1382" y="629"/>
                    <a:pt x="1423" y="587"/>
                    <a:pt x="1430" y="529"/>
                  </a:cubicBezTo>
                  <a:cubicBezTo>
                    <a:pt x="1443" y="461"/>
                    <a:pt x="1404" y="381"/>
                    <a:pt x="1337" y="355"/>
                  </a:cubicBezTo>
                  <a:cubicBezTo>
                    <a:pt x="1214" y="313"/>
                    <a:pt x="1082" y="320"/>
                    <a:pt x="957" y="313"/>
                  </a:cubicBezTo>
                  <a:cubicBezTo>
                    <a:pt x="835" y="310"/>
                    <a:pt x="712" y="290"/>
                    <a:pt x="596" y="262"/>
                  </a:cubicBezTo>
                  <a:cubicBezTo>
                    <a:pt x="506" y="232"/>
                    <a:pt x="422" y="194"/>
                    <a:pt x="342" y="149"/>
                  </a:cubicBezTo>
                  <a:cubicBezTo>
                    <a:pt x="281" y="110"/>
                    <a:pt x="226" y="69"/>
                    <a:pt x="174" y="24"/>
                  </a:cubicBezTo>
                  <a:cubicBezTo>
                    <a:pt x="155" y="8"/>
                    <a:pt x="136" y="1"/>
                    <a:pt x="113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3;p21">
              <a:extLst>
                <a:ext uri="{FF2B5EF4-FFF2-40B4-BE49-F238E27FC236}">
                  <a16:creationId xmlns:a16="http://schemas.microsoft.com/office/drawing/2014/main" id="{D34848C2-9B1A-4952-BAF3-4F971EDD3890}"/>
                </a:ext>
              </a:extLst>
            </p:cNvPr>
            <p:cNvSpPr/>
            <p:nvPr/>
          </p:nvSpPr>
          <p:spPr>
            <a:xfrm>
              <a:off x="5207270" y="3756614"/>
              <a:ext cx="579295" cy="586835"/>
            </a:xfrm>
            <a:custGeom>
              <a:avLst/>
              <a:gdLst/>
              <a:ahLst/>
              <a:cxnLst/>
              <a:rect l="l" t="t" r="r" b="b"/>
              <a:pathLst>
                <a:path w="5916" h="5993" extrusionOk="0">
                  <a:moveTo>
                    <a:pt x="3647" y="1"/>
                  </a:moveTo>
                  <a:cubicBezTo>
                    <a:pt x="2686" y="1"/>
                    <a:pt x="1618" y="642"/>
                    <a:pt x="937" y="1733"/>
                  </a:cubicBezTo>
                  <a:cubicBezTo>
                    <a:pt x="0" y="3233"/>
                    <a:pt x="145" y="5016"/>
                    <a:pt x="1262" y="5712"/>
                  </a:cubicBezTo>
                  <a:cubicBezTo>
                    <a:pt x="1566" y="5902"/>
                    <a:pt x="1912" y="5992"/>
                    <a:pt x="2272" y="5992"/>
                  </a:cubicBezTo>
                  <a:cubicBezTo>
                    <a:pt x="3232" y="5992"/>
                    <a:pt x="4298" y="5351"/>
                    <a:pt x="4980" y="4259"/>
                  </a:cubicBezTo>
                  <a:cubicBezTo>
                    <a:pt x="5916" y="2763"/>
                    <a:pt x="5772" y="980"/>
                    <a:pt x="4658" y="281"/>
                  </a:cubicBezTo>
                  <a:cubicBezTo>
                    <a:pt x="4353" y="91"/>
                    <a:pt x="4008" y="1"/>
                    <a:pt x="3647" y="1"/>
                  </a:cubicBezTo>
                  <a:close/>
                </a:path>
              </a:pathLst>
            </a:custGeom>
            <a:solidFill>
              <a:srgbClr val="B733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4;p21">
              <a:extLst>
                <a:ext uri="{FF2B5EF4-FFF2-40B4-BE49-F238E27FC236}">
                  <a16:creationId xmlns:a16="http://schemas.microsoft.com/office/drawing/2014/main" id="{077D626B-0580-4D16-95A0-3D4A4D3FFC4D}"/>
                </a:ext>
              </a:extLst>
            </p:cNvPr>
            <p:cNvSpPr/>
            <p:nvPr/>
          </p:nvSpPr>
          <p:spPr>
            <a:xfrm>
              <a:off x="5301861" y="3848366"/>
              <a:ext cx="458853" cy="495279"/>
            </a:xfrm>
            <a:custGeom>
              <a:avLst/>
              <a:gdLst/>
              <a:ahLst/>
              <a:cxnLst/>
              <a:rect l="l" t="t" r="r" b="b"/>
              <a:pathLst>
                <a:path w="4686" h="5058" extrusionOk="0">
                  <a:moveTo>
                    <a:pt x="4035" y="143"/>
                  </a:moveTo>
                  <a:lnTo>
                    <a:pt x="4035" y="143"/>
                  </a:lnTo>
                  <a:cubicBezTo>
                    <a:pt x="4037" y="144"/>
                    <a:pt x="4040" y="145"/>
                    <a:pt x="4042" y="146"/>
                  </a:cubicBezTo>
                  <a:cubicBezTo>
                    <a:pt x="4040" y="143"/>
                    <a:pt x="4037" y="143"/>
                    <a:pt x="4035" y="143"/>
                  </a:cubicBezTo>
                  <a:close/>
                  <a:moveTo>
                    <a:pt x="3289" y="1"/>
                  </a:moveTo>
                  <a:cubicBezTo>
                    <a:pt x="3190" y="1"/>
                    <a:pt x="3090" y="8"/>
                    <a:pt x="2993" y="20"/>
                  </a:cubicBezTo>
                  <a:cubicBezTo>
                    <a:pt x="2877" y="36"/>
                    <a:pt x="2765" y="63"/>
                    <a:pt x="2652" y="94"/>
                  </a:cubicBezTo>
                  <a:cubicBezTo>
                    <a:pt x="2536" y="127"/>
                    <a:pt x="2423" y="165"/>
                    <a:pt x="2314" y="213"/>
                  </a:cubicBezTo>
                  <a:lnTo>
                    <a:pt x="2321" y="210"/>
                  </a:lnTo>
                  <a:lnTo>
                    <a:pt x="2321" y="210"/>
                  </a:lnTo>
                  <a:cubicBezTo>
                    <a:pt x="2185" y="265"/>
                    <a:pt x="2053" y="333"/>
                    <a:pt x="1928" y="406"/>
                  </a:cubicBezTo>
                  <a:cubicBezTo>
                    <a:pt x="1808" y="481"/>
                    <a:pt x="1689" y="558"/>
                    <a:pt x="1577" y="645"/>
                  </a:cubicBezTo>
                  <a:lnTo>
                    <a:pt x="1580" y="645"/>
                  </a:lnTo>
                  <a:cubicBezTo>
                    <a:pt x="1445" y="748"/>
                    <a:pt x="1319" y="858"/>
                    <a:pt x="1200" y="976"/>
                  </a:cubicBezTo>
                  <a:cubicBezTo>
                    <a:pt x="1078" y="1102"/>
                    <a:pt x="963" y="1231"/>
                    <a:pt x="856" y="1369"/>
                  </a:cubicBezTo>
                  <a:cubicBezTo>
                    <a:pt x="740" y="1517"/>
                    <a:pt x="634" y="1675"/>
                    <a:pt x="541" y="1835"/>
                  </a:cubicBezTo>
                  <a:cubicBezTo>
                    <a:pt x="450" y="1994"/>
                    <a:pt x="367" y="2158"/>
                    <a:pt x="296" y="2325"/>
                  </a:cubicBezTo>
                  <a:lnTo>
                    <a:pt x="299" y="2322"/>
                  </a:lnTo>
                  <a:lnTo>
                    <a:pt x="299" y="2322"/>
                  </a:lnTo>
                  <a:cubicBezTo>
                    <a:pt x="235" y="2480"/>
                    <a:pt x="177" y="2640"/>
                    <a:pt x="132" y="2805"/>
                  </a:cubicBezTo>
                  <a:cubicBezTo>
                    <a:pt x="87" y="2969"/>
                    <a:pt x="51" y="3136"/>
                    <a:pt x="29" y="3303"/>
                  </a:cubicBezTo>
                  <a:lnTo>
                    <a:pt x="29" y="3297"/>
                  </a:lnTo>
                  <a:cubicBezTo>
                    <a:pt x="9" y="3442"/>
                    <a:pt x="0" y="3590"/>
                    <a:pt x="0" y="3735"/>
                  </a:cubicBezTo>
                  <a:cubicBezTo>
                    <a:pt x="0" y="3873"/>
                    <a:pt x="6" y="4008"/>
                    <a:pt x="25" y="4144"/>
                  </a:cubicBezTo>
                  <a:cubicBezTo>
                    <a:pt x="42" y="4259"/>
                    <a:pt x="61" y="4372"/>
                    <a:pt x="93" y="4485"/>
                  </a:cubicBezTo>
                  <a:cubicBezTo>
                    <a:pt x="113" y="4552"/>
                    <a:pt x="132" y="4616"/>
                    <a:pt x="158" y="4681"/>
                  </a:cubicBezTo>
                  <a:cubicBezTo>
                    <a:pt x="199" y="4717"/>
                    <a:pt x="248" y="4748"/>
                    <a:pt x="293" y="4778"/>
                  </a:cubicBezTo>
                  <a:cubicBezTo>
                    <a:pt x="592" y="4964"/>
                    <a:pt x="930" y="5057"/>
                    <a:pt x="1303" y="5057"/>
                  </a:cubicBezTo>
                  <a:cubicBezTo>
                    <a:pt x="2295" y="5057"/>
                    <a:pt x="3357" y="4378"/>
                    <a:pt x="4017" y="3326"/>
                  </a:cubicBezTo>
                  <a:cubicBezTo>
                    <a:pt x="4470" y="2599"/>
                    <a:pt x="4686" y="1788"/>
                    <a:pt x="4625" y="1034"/>
                  </a:cubicBezTo>
                  <a:cubicBezTo>
                    <a:pt x="4605" y="822"/>
                    <a:pt x="4567" y="619"/>
                    <a:pt x="4509" y="436"/>
                  </a:cubicBezTo>
                  <a:cubicBezTo>
                    <a:pt x="4483" y="413"/>
                    <a:pt x="4461" y="394"/>
                    <a:pt x="4435" y="375"/>
                  </a:cubicBezTo>
                  <a:cubicBezTo>
                    <a:pt x="4374" y="326"/>
                    <a:pt x="4310" y="284"/>
                    <a:pt x="4242" y="246"/>
                  </a:cubicBezTo>
                  <a:cubicBezTo>
                    <a:pt x="4174" y="207"/>
                    <a:pt x="4106" y="172"/>
                    <a:pt x="4033" y="143"/>
                  </a:cubicBezTo>
                  <a:cubicBezTo>
                    <a:pt x="4034" y="143"/>
                    <a:pt x="4034" y="143"/>
                    <a:pt x="4035" y="143"/>
                  </a:cubicBezTo>
                  <a:lnTo>
                    <a:pt x="4035" y="143"/>
                  </a:lnTo>
                  <a:cubicBezTo>
                    <a:pt x="3963" y="115"/>
                    <a:pt x="3895" y="90"/>
                    <a:pt x="3824" y="69"/>
                  </a:cubicBezTo>
                  <a:cubicBezTo>
                    <a:pt x="3743" y="46"/>
                    <a:pt x="3659" y="30"/>
                    <a:pt x="3576" y="17"/>
                  </a:cubicBezTo>
                  <a:lnTo>
                    <a:pt x="3576" y="17"/>
                  </a:lnTo>
                  <a:cubicBezTo>
                    <a:pt x="3577" y="19"/>
                    <a:pt x="3578" y="19"/>
                    <a:pt x="3579" y="20"/>
                  </a:cubicBezTo>
                  <a:lnTo>
                    <a:pt x="3579" y="20"/>
                  </a:lnTo>
                  <a:cubicBezTo>
                    <a:pt x="3490" y="8"/>
                    <a:pt x="3398" y="1"/>
                    <a:pt x="3305" y="1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5;p21">
              <a:extLst>
                <a:ext uri="{FF2B5EF4-FFF2-40B4-BE49-F238E27FC236}">
                  <a16:creationId xmlns:a16="http://schemas.microsoft.com/office/drawing/2014/main" id="{C109F23D-F381-4F65-90DF-32C7F9FA105F}"/>
                </a:ext>
              </a:extLst>
            </p:cNvPr>
            <p:cNvSpPr/>
            <p:nvPr/>
          </p:nvSpPr>
          <p:spPr>
            <a:xfrm>
              <a:off x="6297712" y="2629059"/>
              <a:ext cx="68544" cy="150111"/>
            </a:xfrm>
            <a:custGeom>
              <a:avLst/>
              <a:gdLst/>
              <a:ahLst/>
              <a:cxnLst/>
              <a:rect l="l" t="t" r="r" b="b"/>
              <a:pathLst>
                <a:path w="700" h="1533" extrusionOk="0">
                  <a:moveTo>
                    <a:pt x="165" y="1"/>
                  </a:moveTo>
                  <a:cubicBezTo>
                    <a:pt x="149" y="1"/>
                    <a:pt x="132" y="4"/>
                    <a:pt x="113" y="10"/>
                  </a:cubicBezTo>
                  <a:cubicBezTo>
                    <a:pt x="68" y="32"/>
                    <a:pt x="33" y="78"/>
                    <a:pt x="13" y="129"/>
                  </a:cubicBezTo>
                  <a:cubicBezTo>
                    <a:pt x="0" y="171"/>
                    <a:pt x="0" y="216"/>
                    <a:pt x="7" y="277"/>
                  </a:cubicBezTo>
                  <a:cubicBezTo>
                    <a:pt x="13" y="344"/>
                    <a:pt x="36" y="409"/>
                    <a:pt x="55" y="464"/>
                  </a:cubicBezTo>
                  <a:cubicBezTo>
                    <a:pt x="85" y="544"/>
                    <a:pt x="120" y="622"/>
                    <a:pt x="152" y="680"/>
                  </a:cubicBezTo>
                  <a:cubicBezTo>
                    <a:pt x="190" y="757"/>
                    <a:pt x="236" y="837"/>
                    <a:pt x="275" y="901"/>
                  </a:cubicBezTo>
                  <a:cubicBezTo>
                    <a:pt x="348" y="1027"/>
                    <a:pt x="435" y="1159"/>
                    <a:pt x="535" y="1304"/>
                  </a:cubicBezTo>
                  <a:cubicBezTo>
                    <a:pt x="567" y="1349"/>
                    <a:pt x="599" y="1394"/>
                    <a:pt x="631" y="1439"/>
                  </a:cubicBezTo>
                  <a:cubicBezTo>
                    <a:pt x="654" y="1471"/>
                    <a:pt x="676" y="1500"/>
                    <a:pt x="699" y="1532"/>
                  </a:cubicBezTo>
                  <a:cubicBezTo>
                    <a:pt x="673" y="1278"/>
                    <a:pt x="638" y="1030"/>
                    <a:pt x="577" y="782"/>
                  </a:cubicBezTo>
                  <a:cubicBezTo>
                    <a:pt x="545" y="653"/>
                    <a:pt x="506" y="528"/>
                    <a:pt x="461" y="406"/>
                  </a:cubicBezTo>
                  <a:cubicBezTo>
                    <a:pt x="432" y="335"/>
                    <a:pt x="403" y="264"/>
                    <a:pt x="371" y="194"/>
                  </a:cubicBezTo>
                  <a:cubicBezTo>
                    <a:pt x="364" y="184"/>
                    <a:pt x="358" y="174"/>
                    <a:pt x="352" y="161"/>
                  </a:cubicBezTo>
                  <a:cubicBezTo>
                    <a:pt x="322" y="113"/>
                    <a:pt x="290" y="62"/>
                    <a:pt x="242" y="26"/>
                  </a:cubicBezTo>
                  <a:cubicBezTo>
                    <a:pt x="223" y="13"/>
                    <a:pt x="203" y="7"/>
                    <a:pt x="18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6;p21">
              <a:extLst>
                <a:ext uri="{FF2B5EF4-FFF2-40B4-BE49-F238E27FC236}">
                  <a16:creationId xmlns:a16="http://schemas.microsoft.com/office/drawing/2014/main" id="{2B346346-CF65-44B6-9806-261403ED9F6C}"/>
                </a:ext>
              </a:extLst>
            </p:cNvPr>
            <p:cNvSpPr/>
            <p:nvPr/>
          </p:nvSpPr>
          <p:spPr>
            <a:xfrm>
              <a:off x="6152104" y="2667836"/>
              <a:ext cx="181054" cy="156084"/>
            </a:xfrm>
            <a:custGeom>
              <a:avLst/>
              <a:gdLst/>
              <a:ahLst/>
              <a:cxnLst/>
              <a:rect l="l" t="t" r="r" b="b"/>
              <a:pathLst>
                <a:path w="1849" h="1594" extrusionOk="0">
                  <a:moveTo>
                    <a:pt x="171" y="0"/>
                  </a:moveTo>
                  <a:cubicBezTo>
                    <a:pt x="146" y="0"/>
                    <a:pt x="123" y="6"/>
                    <a:pt x="101" y="13"/>
                  </a:cubicBezTo>
                  <a:cubicBezTo>
                    <a:pt x="78" y="23"/>
                    <a:pt x="62" y="39"/>
                    <a:pt x="49" y="52"/>
                  </a:cubicBezTo>
                  <a:cubicBezTo>
                    <a:pt x="23" y="77"/>
                    <a:pt x="13" y="113"/>
                    <a:pt x="7" y="138"/>
                  </a:cubicBezTo>
                  <a:cubicBezTo>
                    <a:pt x="0" y="165"/>
                    <a:pt x="0" y="193"/>
                    <a:pt x="7" y="229"/>
                  </a:cubicBezTo>
                  <a:cubicBezTo>
                    <a:pt x="13" y="261"/>
                    <a:pt x="27" y="296"/>
                    <a:pt x="49" y="335"/>
                  </a:cubicBezTo>
                  <a:cubicBezTo>
                    <a:pt x="91" y="419"/>
                    <a:pt x="152" y="489"/>
                    <a:pt x="207" y="547"/>
                  </a:cubicBezTo>
                  <a:cubicBezTo>
                    <a:pt x="261" y="612"/>
                    <a:pt x="329" y="676"/>
                    <a:pt x="416" y="750"/>
                  </a:cubicBezTo>
                  <a:cubicBezTo>
                    <a:pt x="526" y="847"/>
                    <a:pt x="648" y="940"/>
                    <a:pt x="777" y="1027"/>
                  </a:cubicBezTo>
                  <a:cubicBezTo>
                    <a:pt x="934" y="1133"/>
                    <a:pt x="1114" y="1236"/>
                    <a:pt x="1324" y="1346"/>
                  </a:cubicBezTo>
                  <a:cubicBezTo>
                    <a:pt x="1484" y="1429"/>
                    <a:pt x="1658" y="1510"/>
                    <a:pt x="1848" y="1594"/>
                  </a:cubicBezTo>
                  <a:cubicBezTo>
                    <a:pt x="1600" y="1272"/>
                    <a:pt x="1343" y="956"/>
                    <a:pt x="1062" y="660"/>
                  </a:cubicBezTo>
                  <a:lnTo>
                    <a:pt x="1066" y="660"/>
                  </a:lnTo>
                  <a:cubicBezTo>
                    <a:pt x="1066" y="660"/>
                    <a:pt x="1062" y="660"/>
                    <a:pt x="1062" y="657"/>
                  </a:cubicBezTo>
                  <a:cubicBezTo>
                    <a:pt x="957" y="544"/>
                    <a:pt x="847" y="435"/>
                    <a:pt x="731" y="328"/>
                  </a:cubicBezTo>
                  <a:cubicBezTo>
                    <a:pt x="712" y="309"/>
                    <a:pt x="692" y="293"/>
                    <a:pt x="670" y="274"/>
                  </a:cubicBezTo>
                  <a:cubicBezTo>
                    <a:pt x="648" y="254"/>
                    <a:pt x="622" y="235"/>
                    <a:pt x="596" y="216"/>
                  </a:cubicBezTo>
                  <a:cubicBezTo>
                    <a:pt x="526" y="161"/>
                    <a:pt x="464" y="119"/>
                    <a:pt x="406" y="84"/>
                  </a:cubicBezTo>
                  <a:cubicBezTo>
                    <a:pt x="358" y="58"/>
                    <a:pt x="300" y="26"/>
                    <a:pt x="236" y="10"/>
                  </a:cubicBezTo>
                  <a:cubicBezTo>
                    <a:pt x="213" y="3"/>
                    <a:pt x="190" y="0"/>
                    <a:pt x="171" y="0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227;p21">
              <a:extLst>
                <a:ext uri="{FF2B5EF4-FFF2-40B4-BE49-F238E27FC236}">
                  <a16:creationId xmlns:a16="http://schemas.microsoft.com/office/drawing/2014/main" id="{941FE85E-024E-495F-9ED8-4140FD7DC379}"/>
                </a:ext>
              </a:extLst>
            </p:cNvPr>
            <p:cNvSpPr/>
            <p:nvPr/>
          </p:nvSpPr>
          <p:spPr>
            <a:xfrm>
              <a:off x="5696382" y="3384222"/>
              <a:ext cx="289060" cy="245877"/>
            </a:xfrm>
            <a:custGeom>
              <a:avLst/>
              <a:gdLst/>
              <a:ahLst/>
              <a:cxnLst/>
              <a:rect l="l" t="t" r="r" b="b"/>
              <a:pathLst>
                <a:path w="2952" h="2511" extrusionOk="0">
                  <a:moveTo>
                    <a:pt x="2562" y="0"/>
                  </a:moveTo>
                  <a:cubicBezTo>
                    <a:pt x="2491" y="0"/>
                    <a:pt x="2418" y="13"/>
                    <a:pt x="2337" y="39"/>
                  </a:cubicBezTo>
                  <a:cubicBezTo>
                    <a:pt x="2292" y="52"/>
                    <a:pt x="2247" y="67"/>
                    <a:pt x="2206" y="84"/>
                  </a:cubicBezTo>
                  <a:cubicBezTo>
                    <a:pt x="2157" y="103"/>
                    <a:pt x="2105" y="122"/>
                    <a:pt x="2057" y="145"/>
                  </a:cubicBezTo>
                  <a:cubicBezTo>
                    <a:pt x="1977" y="177"/>
                    <a:pt x="1893" y="213"/>
                    <a:pt x="1812" y="241"/>
                  </a:cubicBezTo>
                  <a:cubicBezTo>
                    <a:pt x="1742" y="271"/>
                    <a:pt x="1668" y="296"/>
                    <a:pt x="1597" y="322"/>
                  </a:cubicBezTo>
                  <a:cubicBezTo>
                    <a:pt x="1459" y="367"/>
                    <a:pt x="1301" y="419"/>
                    <a:pt x="1095" y="477"/>
                  </a:cubicBezTo>
                  <a:lnTo>
                    <a:pt x="976" y="512"/>
                  </a:lnTo>
                  <a:lnTo>
                    <a:pt x="863" y="544"/>
                  </a:lnTo>
                  <a:lnTo>
                    <a:pt x="828" y="557"/>
                  </a:lnTo>
                  <a:cubicBezTo>
                    <a:pt x="799" y="563"/>
                    <a:pt x="773" y="573"/>
                    <a:pt x="744" y="583"/>
                  </a:cubicBezTo>
                  <a:cubicBezTo>
                    <a:pt x="715" y="596"/>
                    <a:pt x="686" y="608"/>
                    <a:pt x="657" y="621"/>
                  </a:cubicBezTo>
                  <a:cubicBezTo>
                    <a:pt x="606" y="647"/>
                    <a:pt x="541" y="682"/>
                    <a:pt x="480" y="728"/>
                  </a:cubicBezTo>
                  <a:cubicBezTo>
                    <a:pt x="429" y="763"/>
                    <a:pt x="383" y="805"/>
                    <a:pt x="339" y="847"/>
                  </a:cubicBezTo>
                  <a:cubicBezTo>
                    <a:pt x="248" y="936"/>
                    <a:pt x="174" y="1040"/>
                    <a:pt x="120" y="1149"/>
                  </a:cubicBezTo>
                  <a:cubicBezTo>
                    <a:pt x="62" y="1269"/>
                    <a:pt x="26" y="1384"/>
                    <a:pt x="13" y="1493"/>
                  </a:cubicBezTo>
                  <a:cubicBezTo>
                    <a:pt x="0" y="1625"/>
                    <a:pt x="10" y="1748"/>
                    <a:pt x="46" y="1860"/>
                  </a:cubicBezTo>
                  <a:cubicBezTo>
                    <a:pt x="84" y="1986"/>
                    <a:pt x="149" y="2105"/>
                    <a:pt x="236" y="2199"/>
                  </a:cubicBezTo>
                  <a:cubicBezTo>
                    <a:pt x="316" y="2288"/>
                    <a:pt x="393" y="2353"/>
                    <a:pt x="468" y="2398"/>
                  </a:cubicBezTo>
                  <a:cubicBezTo>
                    <a:pt x="471" y="2404"/>
                    <a:pt x="480" y="2408"/>
                    <a:pt x="490" y="2411"/>
                  </a:cubicBezTo>
                  <a:cubicBezTo>
                    <a:pt x="502" y="2420"/>
                    <a:pt x="515" y="2427"/>
                    <a:pt x="529" y="2433"/>
                  </a:cubicBezTo>
                  <a:cubicBezTo>
                    <a:pt x="622" y="2478"/>
                    <a:pt x="722" y="2505"/>
                    <a:pt x="815" y="2508"/>
                  </a:cubicBezTo>
                  <a:cubicBezTo>
                    <a:pt x="847" y="2511"/>
                    <a:pt x="876" y="2511"/>
                    <a:pt x="902" y="2511"/>
                  </a:cubicBezTo>
                  <a:lnTo>
                    <a:pt x="966" y="2511"/>
                  </a:lnTo>
                  <a:cubicBezTo>
                    <a:pt x="1111" y="2511"/>
                    <a:pt x="1266" y="2478"/>
                    <a:pt x="1423" y="2420"/>
                  </a:cubicBezTo>
                  <a:cubicBezTo>
                    <a:pt x="1526" y="2379"/>
                    <a:pt x="1629" y="2327"/>
                    <a:pt x="1735" y="2266"/>
                  </a:cubicBezTo>
                  <a:cubicBezTo>
                    <a:pt x="1796" y="2227"/>
                    <a:pt x="1861" y="2182"/>
                    <a:pt x="1925" y="2138"/>
                  </a:cubicBezTo>
                  <a:cubicBezTo>
                    <a:pt x="1980" y="2102"/>
                    <a:pt x="2035" y="2063"/>
                    <a:pt x="2080" y="2028"/>
                  </a:cubicBezTo>
                  <a:cubicBezTo>
                    <a:pt x="2240" y="1906"/>
                    <a:pt x="2379" y="1767"/>
                    <a:pt x="2498" y="1622"/>
                  </a:cubicBezTo>
                  <a:cubicBezTo>
                    <a:pt x="2646" y="1439"/>
                    <a:pt x="2759" y="1249"/>
                    <a:pt x="2833" y="1059"/>
                  </a:cubicBezTo>
                  <a:cubicBezTo>
                    <a:pt x="2913" y="847"/>
                    <a:pt x="2952" y="641"/>
                    <a:pt x="2939" y="447"/>
                  </a:cubicBezTo>
                  <a:cubicBezTo>
                    <a:pt x="2936" y="390"/>
                    <a:pt x="2929" y="322"/>
                    <a:pt x="2907" y="254"/>
                  </a:cubicBezTo>
                  <a:cubicBezTo>
                    <a:pt x="2888" y="200"/>
                    <a:pt x="2868" y="158"/>
                    <a:pt x="2843" y="125"/>
                  </a:cubicBezTo>
                  <a:cubicBezTo>
                    <a:pt x="2807" y="84"/>
                    <a:pt x="2772" y="55"/>
                    <a:pt x="2733" y="36"/>
                  </a:cubicBezTo>
                  <a:cubicBezTo>
                    <a:pt x="2695" y="16"/>
                    <a:pt x="2653" y="6"/>
                    <a:pt x="2617" y="3"/>
                  </a:cubicBezTo>
                  <a:cubicBezTo>
                    <a:pt x="2598" y="0"/>
                    <a:pt x="2582" y="0"/>
                    <a:pt x="2562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228;p21">
              <a:extLst>
                <a:ext uri="{FF2B5EF4-FFF2-40B4-BE49-F238E27FC236}">
                  <a16:creationId xmlns:a16="http://schemas.microsoft.com/office/drawing/2014/main" id="{98D54D53-9636-4CA2-ACBB-C1612C2D497D}"/>
                </a:ext>
              </a:extLst>
            </p:cNvPr>
            <p:cNvSpPr/>
            <p:nvPr/>
          </p:nvSpPr>
          <p:spPr>
            <a:xfrm>
              <a:off x="5855209" y="2800518"/>
              <a:ext cx="589478" cy="725685"/>
            </a:xfrm>
            <a:custGeom>
              <a:avLst/>
              <a:gdLst/>
              <a:ahLst/>
              <a:cxnLst/>
              <a:rect l="l" t="t" r="r" b="b"/>
              <a:pathLst>
                <a:path w="6020" h="7411" extrusionOk="0">
                  <a:moveTo>
                    <a:pt x="5900" y="0"/>
                  </a:moveTo>
                  <a:cubicBezTo>
                    <a:pt x="5875" y="0"/>
                    <a:pt x="5846" y="13"/>
                    <a:pt x="5826" y="36"/>
                  </a:cubicBezTo>
                  <a:cubicBezTo>
                    <a:pt x="5534" y="399"/>
                    <a:pt x="5228" y="756"/>
                    <a:pt x="4925" y="1114"/>
                  </a:cubicBezTo>
                  <a:cubicBezTo>
                    <a:pt x="4620" y="1471"/>
                    <a:pt x="4314" y="1829"/>
                    <a:pt x="4011" y="2185"/>
                  </a:cubicBezTo>
                  <a:cubicBezTo>
                    <a:pt x="3426" y="2878"/>
                    <a:pt x="2849" y="3583"/>
                    <a:pt x="2279" y="4287"/>
                  </a:cubicBezTo>
                  <a:cubicBezTo>
                    <a:pt x="1858" y="4806"/>
                    <a:pt x="1439" y="5324"/>
                    <a:pt x="1021" y="5845"/>
                  </a:cubicBezTo>
                  <a:cubicBezTo>
                    <a:pt x="850" y="6058"/>
                    <a:pt x="680" y="6270"/>
                    <a:pt x="509" y="6483"/>
                  </a:cubicBezTo>
                  <a:cubicBezTo>
                    <a:pt x="413" y="6602"/>
                    <a:pt x="319" y="6717"/>
                    <a:pt x="223" y="6836"/>
                  </a:cubicBezTo>
                  <a:cubicBezTo>
                    <a:pt x="168" y="6904"/>
                    <a:pt x="110" y="6972"/>
                    <a:pt x="58" y="7043"/>
                  </a:cubicBezTo>
                  <a:cubicBezTo>
                    <a:pt x="49" y="7059"/>
                    <a:pt x="36" y="7075"/>
                    <a:pt x="27" y="7091"/>
                  </a:cubicBezTo>
                  <a:cubicBezTo>
                    <a:pt x="7" y="7123"/>
                    <a:pt x="0" y="7162"/>
                    <a:pt x="0" y="7200"/>
                  </a:cubicBezTo>
                  <a:cubicBezTo>
                    <a:pt x="4" y="7258"/>
                    <a:pt x="30" y="7313"/>
                    <a:pt x="71" y="7352"/>
                  </a:cubicBezTo>
                  <a:cubicBezTo>
                    <a:pt x="114" y="7391"/>
                    <a:pt x="170" y="7411"/>
                    <a:pt x="225" y="7411"/>
                  </a:cubicBezTo>
                  <a:cubicBezTo>
                    <a:pt x="283" y="7411"/>
                    <a:pt x="341" y="7388"/>
                    <a:pt x="380" y="7342"/>
                  </a:cubicBezTo>
                  <a:cubicBezTo>
                    <a:pt x="410" y="7310"/>
                    <a:pt x="435" y="7274"/>
                    <a:pt x="461" y="7242"/>
                  </a:cubicBezTo>
                  <a:cubicBezTo>
                    <a:pt x="526" y="7162"/>
                    <a:pt x="590" y="7084"/>
                    <a:pt x="651" y="7004"/>
                  </a:cubicBezTo>
                  <a:cubicBezTo>
                    <a:pt x="760" y="6869"/>
                    <a:pt x="869" y="6731"/>
                    <a:pt x="979" y="6595"/>
                  </a:cubicBezTo>
                  <a:cubicBezTo>
                    <a:pt x="1230" y="6279"/>
                    <a:pt x="1484" y="5964"/>
                    <a:pt x="1735" y="5649"/>
                  </a:cubicBezTo>
                  <a:cubicBezTo>
                    <a:pt x="2312" y="4928"/>
                    <a:pt x="2888" y="4204"/>
                    <a:pt x="3457" y="3476"/>
                  </a:cubicBezTo>
                  <a:cubicBezTo>
                    <a:pt x="3657" y="3219"/>
                    <a:pt x="3860" y="2958"/>
                    <a:pt x="4056" y="2701"/>
                  </a:cubicBezTo>
                  <a:cubicBezTo>
                    <a:pt x="4265" y="2427"/>
                    <a:pt x="4471" y="2154"/>
                    <a:pt x="4678" y="1880"/>
                  </a:cubicBezTo>
                  <a:cubicBezTo>
                    <a:pt x="4893" y="1597"/>
                    <a:pt x="5106" y="1313"/>
                    <a:pt x="5321" y="1031"/>
                  </a:cubicBezTo>
                  <a:cubicBezTo>
                    <a:pt x="5537" y="744"/>
                    <a:pt x="5755" y="457"/>
                    <a:pt x="5981" y="177"/>
                  </a:cubicBezTo>
                  <a:cubicBezTo>
                    <a:pt x="6016" y="132"/>
                    <a:pt x="6019" y="68"/>
                    <a:pt x="5975" y="29"/>
                  </a:cubicBezTo>
                  <a:cubicBezTo>
                    <a:pt x="5955" y="10"/>
                    <a:pt x="5929" y="0"/>
                    <a:pt x="5900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9;p21">
              <a:extLst>
                <a:ext uri="{FF2B5EF4-FFF2-40B4-BE49-F238E27FC236}">
                  <a16:creationId xmlns:a16="http://schemas.microsoft.com/office/drawing/2014/main" id="{6D25467D-5E6F-41E1-A47E-0716D8F1468B}"/>
                </a:ext>
              </a:extLst>
            </p:cNvPr>
            <p:cNvSpPr/>
            <p:nvPr/>
          </p:nvSpPr>
          <p:spPr>
            <a:xfrm>
              <a:off x="5854916" y="3340746"/>
              <a:ext cx="161470" cy="185656"/>
            </a:xfrm>
            <a:custGeom>
              <a:avLst/>
              <a:gdLst/>
              <a:ahLst/>
              <a:cxnLst/>
              <a:rect l="l" t="t" r="r" b="b"/>
              <a:pathLst>
                <a:path w="1649" h="1896" extrusionOk="0">
                  <a:moveTo>
                    <a:pt x="1285" y="0"/>
                  </a:moveTo>
                  <a:cubicBezTo>
                    <a:pt x="1198" y="110"/>
                    <a:pt x="1111" y="216"/>
                    <a:pt x="1024" y="325"/>
                  </a:cubicBezTo>
                  <a:cubicBezTo>
                    <a:pt x="850" y="538"/>
                    <a:pt x="679" y="750"/>
                    <a:pt x="509" y="966"/>
                  </a:cubicBezTo>
                  <a:cubicBezTo>
                    <a:pt x="416" y="1081"/>
                    <a:pt x="319" y="1200"/>
                    <a:pt x="226" y="1319"/>
                  </a:cubicBezTo>
                  <a:lnTo>
                    <a:pt x="171" y="1384"/>
                  </a:lnTo>
                  <a:cubicBezTo>
                    <a:pt x="132" y="1432"/>
                    <a:pt x="97" y="1477"/>
                    <a:pt x="61" y="1523"/>
                  </a:cubicBezTo>
                  <a:lnTo>
                    <a:pt x="33" y="1561"/>
                  </a:lnTo>
                  <a:lnTo>
                    <a:pt x="27" y="1570"/>
                  </a:lnTo>
                  <a:cubicBezTo>
                    <a:pt x="7" y="1606"/>
                    <a:pt x="0" y="1645"/>
                    <a:pt x="0" y="1683"/>
                  </a:cubicBezTo>
                  <a:cubicBezTo>
                    <a:pt x="3" y="1741"/>
                    <a:pt x="30" y="1799"/>
                    <a:pt x="71" y="1838"/>
                  </a:cubicBezTo>
                  <a:cubicBezTo>
                    <a:pt x="113" y="1873"/>
                    <a:pt x="168" y="1896"/>
                    <a:pt x="226" y="1896"/>
                  </a:cubicBezTo>
                  <a:cubicBezTo>
                    <a:pt x="290" y="1896"/>
                    <a:pt x="348" y="1870"/>
                    <a:pt x="387" y="1825"/>
                  </a:cubicBezTo>
                  <a:cubicBezTo>
                    <a:pt x="406" y="1805"/>
                    <a:pt x="422" y="1783"/>
                    <a:pt x="441" y="1760"/>
                  </a:cubicBezTo>
                  <a:lnTo>
                    <a:pt x="467" y="1725"/>
                  </a:lnTo>
                  <a:lnTo>
                    <a:pt x="657" y="1490"/>
                  </a:lnTo>
                  <a:lnTo>
                    <a:pt x="985" y="1078"/>
                  </a:lnTo>
                  <a:lnTo>
                    <a:pt x="1649" y="248"/>
                  </a:lnTo>
                  <a:cubicBezTo>
                    <a:pt x="1633" y="248"/>
                    <a:pt x="1619" y="245"/>
                    <a:pt x="1603" y="241"/>
                  </a:cubicBezTo>
                  <a:cubicBezTo>
                    <a:pt x="1571" y="235"/>
                    <a:pt x="1536" y="226"/>
                    <a:pt x="1504" y="209"/>
                  </a:cubicBezTo>
                  <a:cubicBezTo>
                    <a:pt x="1471" y="196"/>
                    <a:pt x="1442" y="177"/>
                    <a:pt x="1417" y="155"/>
                  </a:cubicBezTo>
                  <a:cubicBezTo>
                    <a:pt x="1362" y="113"/>
                    <a:pt x="1317" y="58"/>
                    <a:pt x="1285" y="0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230;p21">
              <a:extLst>
                <a:ext uri="{FF2B5EF4-FFF2-40B4-BE49-F238E27FC236}">
                  <a16:creationId xmlns:a16="http://schemas.microsoft.com/office/drawing/2014/main" id="{C6A86F31-BF2F-4699-8662-A524AFC4D112}"/>
                </a:ext>
              </a:extLst>
            </p:cNvPr>
            <p:cNvSpPr/>
            <p:nvPr/>
          </p:nvSpPr>
          <p:spPr>
            <a:xfrm>
              <a:off x="5317528" y="4245923"/>
              <a:ext cx="198386" cy="97430"/>
            </a:xfrm>
            <a:custGeom>
              <a:avLst/>
              <a:gdLst/>
              <a:ahLst/>
              <a:cxnLst/>
              <a:rect l="l" t="t" r="r" b="b"/>
              <a:pathLst>
                <a:path w="2026" h="995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77"/>
                    <a:pt x="69" y="151"/>
                    <a:pt x="107" y="216"/>
                  </a:cubicBezTo>
                  <a:cubicBezTo>
                    <a:pt x="152" y="296"/>
                    <a:pt x="210" y="376"/>
                    <a:pt x="277" y="460"/>
                  </a:cubicBezTo>
                  <a:cubicBezTo>
                    <a:pt x="393" y="599"/>
                    <a:pt x="532" y="718"/>
                    <a:pt x="690" y="811"/>
                  </a:cubicBezTo>
                  <a:cubicBezTo>
                    <a:pt x="834" y="898"/>
                    <a:pt x="999" y="959"/>
                    <a:pt x="1176" y="994"/>
                  </a:cubicBezTo>
                  <a:cubicBezTo>
                    <a:pt x="1455" y="991"/>
                    <a:pt x="1742" y="933"/>
                    <a:pt x="2025" y="827"/>
                  </a:cubicBezTo>
                  <a:cubicBezTo>
                    <a:pt x="1741" y="782"/>
                    <a:pt x="1460" y="712"/>
                    <a:pt x="1189" y="620"/>
                  </a:cubicBezTo>
                  <a:lnTo>
                    <a:pt x="1189" y="620"/>
                  </a:lnTo>
                  <a:cubicBezTo>
                    <a:pt x="1188" y="618"/>
                    <a:pt x="1185" y="618"/>
                    <a:pt x="1182" y="618"/>
                  </a:cubicBezTo>
                  <a:lnTo>
                    <a:pt x="1182" y="618"/>
                  </a:lnTo>
                  <a:cubicBezTo>
                    <a:pt x="1183" y="618"/>
                    <a:pt x="1185" y="619"/>
                    <a:pt x="1187" y="620"/>
                  </a:cubicBezTo>
                  <a:lnTo>
                    <a:pt x="1187" y="620"/>
                  </a:lnTo>
                  <a:cubicBezTo>
                    <a:pt x="1185" y="619"/>
                    <a:pt x="1183" y="619"/>
                    <a:pt x="1182" y="618"/>
                  </a:cubicBezTo>
                  <a:cubicBezTo>
                    <a:pt x="815" y="489"/>
                    <a:pt x="461" y="318"/>
                    <a:pt x="139" y="100"/>
                  </a:cubicBezTo>
                  <a:cubicBezTo>
                    <a:pt x="139" y="100"/>
                    <a:pt x="136" y="97"/>
                    <a:pt x="133" y="97"/>
                  </a:cubicBezTo>
                  <a:cubicBezTo>
                    <a:pt x="88" y="64"/>
                    <a:pt x="42" y="32"/>
                    <a:pt x="1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231;p21">
              <a:extLst>
                <a:ext uri="{FF2B5EF4-FFF2-40B4-BE49-F238E27FC236}">
                  <a16:creationId xmlns:a16="http://schemas.microsoft.com/office/drawing/2014/main" id="{A24667C5-6BD3-4B2A-9E8E-90F21BEDD1E8}"/>
                </a:ext>
              </a:extLst>
            </p:cNvPr>
            <p:cNvSpPr/>
            <p:nvPr/>
          </p:nvSpPr>
          <p:spPr>
            <a:xfrm>
              <a:off x="5559000" y="3979286"/>
              <a:ext cx="185754" cy="170870"/>
            </a:xfrm>
            <a:custGeom>
              <a:avLst/>
              <a:gdLst/>
              <a:ahLst/>
              <a:cxnLst/>
              <a:rect l="l" t="t" r="r" b="b"/>
              <a:pathLst>
                <a:path w="1897" h="1745" extrusionOk="0">
                  <a:moveTo>
                    <a:pt x="995" y="0"/>
                  </a:moveTo>
                  <a:cubicBezTo>
                    <a:pt x="895" y="0"/>
                    <a:pt x="789" y="29"/>
                    <a:pt x="696" y="84"/>
                  </a:cubicBezTo>
                  <a:cubicBezTo>
                    <a:pt x="618" y="125"/>
                    <a:pt x="544" y="186"/>
                    <a:pt x="473" y="274"/>
                  </a:cubicBezTo>
                  <a:cubicBezTo>
                    <a:pt x="396" y="357"/>
                    <a:pt x="335" y="454"/>
                    <a:pt x="290" y="528"/>
                  </a:cubicBezTo>
                  <a:cubicBezTo>
                    <a:pt x="251" y="589"/>
                    <a:pt x="216" y="650"/>
                    <a:pt x="180" y="711"/>
                  </a:cubicBezTo>
                  <a:lnTo>
                    <a:pt x="126" y="804"/>
                  </a:lnTo>
                  <a:cubicBezTo>
                    <a:pt x="84" y="875"/>
                    <a:pt x="42" y="940"/>
                    <a:pt x="0" y="1001"/>
                  </a:cubicBezTo>
                  <a:cubicBezTo>
                    <a:pt x="203" y="1030"/>
                    <a:pt x="403" y="1075"/>
                    <a:pt x="599" y="1140"/>
                  </a:cubicBezTo>
                  <a:lnTo>
                    <a:pt x="589" y="1140"/>
                  </a:lnTo>
                  <a:cubicBezTo>
                    <a:pt x="693" y="1174"/>
                    <a:pt x="792" y="1213"/>
                    <a:pt x="889" y="1262"/>
                  </a:cubicBezTo>
                  <a:cubicBezTo>
                    <a:pt x="982" y="1306"/>
                    <a:pt x="1072" y="1361"/>
                    <a:pt x="1159" y="1419"/>
                  </a:cubicBezTo>
                  <a:cubicBezTo>
                    <a:pt x="1226" y="1468"/>
                    <a:pt x="1294" y="1519"/>
                    <a:pt x="1358" y="1574"/>
                  </a:cubicBezTo>
                  <a:cubicBezTo>
                    <a:pt x="1416" y="1629"/>
                    <a:pt x="1474" y="1687"/>
                    <a:pt x="1529" y="1744"/>
                  </a:cubicBezTo>
                  <a:cubicBezTo>
                    <a:pt x="1693" y="1439"/>
                    <a:pt x="1816" y="1123"/>
                    <a:pt x="1896" y="811"/>
                  </a:cubicBezTo>
                  <a:cubicBezTo>
                    <a:pt x="1874" y="705"/>
                    <a:pt x="1841" y="605"/>
                    <a:pt x="1796" y="512"/>
                  </a:cubicBezTo>
                  <a:cubicBezTo>
                    <a:pt x="1755" y="418"/>
                    <a:pt x="1690" y="329"/>
                    <a:pt x="1616" y="254"/>
                  </a:cubicBezTo>
                  <a:cubicBezTo>
                    <a:pt x="1542" y="177"/>
                    <a:pt x="1449" y="116"/>
                    <a:pt x="1339" y="71"/>
                  </a:cubicBezTo>
                  <a:cubicBezTo>
                    <a:pt x="1226" y="23"/>
                    <a:pt x="1114" y="0"/>
                    <a:pt x="1005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232;p21">
              <a:extLst>
                <a:ext uri="{FF2B5EF4-FFF2-40B4-BE49-F238E27FC236}">
                  <a16:creationId xmlns:a16="http://schemas.microsoft.com/office/drawing/2014/main" id="{AF79BBBC-A25F-453C-A7EF-C9D3757E1CDD}"/>
                </a:ext>
              </a:extLst>
            </p:cNvPr>
            <p:cNvSpPr/>
            <p:nvPr/>
          </p:nvSpPr>
          <p:spPr>
            <a:xfrm>
              <a:off x="5313416" y="4077206"/>
              <a:ext cx="395401" cy="249696"/>
            </a:xfrm>
            <a:custGeom>
              <a:avLst/>
              <a:gdLst/>
              <a:ahLst/>
              <a:cxnLst/>
              <a:rect l="l" t="t" r="r" b="b"/>
              <a:pathLst>
                <a:path w="4038" h="2550" extrusionOk="0">
                  <a:moveTo>
                    <a:pt x="2508" y="1"/>
                  </a:moveTo>
                  <a:cubicBezTo>
                    <a:pt x="2482" y="33"/>
                    <a:pt x="2460" y="69"/>
                    <a:pt x="2437" y="97"/>
                  </a:cubicBezTo>
                  <a:cubicBezTo>
                    <a:pt x="2280" y="300"/>
                    <a:pt x="2093" y="483"/>
                    <a:pt x="1883" y="648"/>
                  </a:cubicBezTo>
                  <a:cubicBezTo>
                    <a:pt x="1617" y="854"/>
                    <a:pt x="1314" y="1024"/>
                    <a:pt x="957" y="1179"/>
                  </a:cubicBezTo>
                  <a:cubicBezTo>
                    <a:pt x="690" y="1291"/>
                    <a:pt x="400" y="1388"/>
                    <a:pt x="72" y="1481"/>
                  </a:cubicBezTo>
                  <a:cubicBezTo>
                    <a:pt x="49" y="1484"/>
                    <a:pt x="33" y="1501"/>
                    <a:pt x="20" y="1520"/>
                  </a:cubicBezTo>
                  <a:cubicBezTo>
                    <a:pt x="10" y="1539"/>
                    <a:pt x="7" y="1562"/>
                    <a:pt x="14" y="1584"/>
                  </a:cubicBezTo>
                  <a:cubicBezTo>
                    <a:pt x="4" y="1600"/>
                    <a:pt x="1" y="1627"/>
                    <a:pt x="7" y="1646"/>
                  </a:cubicBezTo>
                  <a:cubicBezTo>
                    <a:pt x="20" y="1671"/>
                    <a:pt x="30" y="1697"/>
                    <a:pt x="43" y="1723"/>
                  </a:cubicBezTo>
                  <a:cubicBezTo>
                    <a:pt x="84" y="1755"/>
                    <a:pt x="130" y="1787"/>
                    <a:pt x="175" y="1820"/>
                  </a:cubicBezTo>
                  <a:cubicBezTo>
                    <a:pt x="178" y="1820"/>
                    <a:pt x="178" y="1820"/>
                    <a:pt x="181" y="1823"/>
                  </a:cubicBezTo>
                  <a:cubicBezTo>
                    <a:pt x="503" y="2041"/>
                    <a:pt x="857" y="2212"/>
                    <a:pt x="1224" y="2341"/>
                  </a:cubicBezTo>
                  <a:cubicBezTo>
                    <a:pt x="1497" y="2434"/>
                    <a:pt x="1781" y="2505"/>
                    <a:pt x="2067" y="2550"/>
                  </a:cubicBezTo>
                  <a:cubicBezTo>
                    <a:pt x="2752" y="2292"/>
                    <a:pt x="3419" y="1749"/>
                    <a:pt x="3896" y="985"/>
                  </a:cubicBezTo>
                  <a:cubicBezTo>
                    <a:pt x="3947" y="908"/>
                    <a:pt x="3992" y="828"/>
                    <a:pt x="4037" y="744"/>
                  </a:cubicBezTo>
                  <a:cubicBezTo>
                    <a:pt x="3982" y="687"/>
                    <a:pt x="3924" y="629"/>
                    <a:pt x="3866" y="574"/>
                  </a:cubicBezTo>
                  <a:cubicBezTo>
                    <a:pt x="3802" y="519"/>
                    <a:pt x="3734" y="468"/>
                    <a:pt x="3667" y="419"/>
                  </a:cubicBezTo>
                  <a:cubicBezTo>
                    <a:pt x="3580" y="361"/>
                    <a:pt x="3490" y="306"/>
                    <a:pt x="3397" y="262"/>
                  </a:cubicBezTo>
                  <a:cubicBezTo>
                    <a:pt x="3300" y="213"/>
                    <a:pt x="3201" y="174"/>
                    <a:pt x="3097" y="140"/>
                  </a:cubicBezTo>
                  <a:lnTo>
                    <a:pt x="3107" y="140"/>
                  </a:lnTo>
                  <a:cubicBezTo>
                    <a:pt x="2911" y="75"/>
                    <a:pt x="2711" y="30"/>
                    <a:pt x="2508" y="1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233;p21">
              <a:extLst>
                <a:ext uri="{FF2B5EF4-FFF2-40B4-BE49-F238E27FC236}">
                  <a16:creationId xmlns:a16="http://schemas.microsoft.com/office/drawing/2014/main" id="{F9AEB901-053A-4C69-A5AC-FD5B7587A9E1}"/>
                </a:ext>
              </a:extLst>
            </p:cNvPr>
            <p:cNvSpPr/>
            <p:nvPr/>
          </p:nvSpPr>
          <p:spPr>
            <a:xfrm>
              <a:off x="5204038" y="3930129"/>
              <a:ext cx="446711" cy="340762"/>
            </a:xfrm>
            <a:custGeom>
              <a:avLst/>
              <a:gdLst/>
              <a:ahLst/>
              <a:cxnLst/>
              <a:rect l="l" t="t" r="r" b="b"/>
              <a:pathLst>
                <a:path w="4562" h="3480" extrusionOk="0">
                  <a:moveTo>
                    <a:pt x="3734" y="0"/>
                  </a:moveTo>
                  <a:cubicBezTo>
                    <a:pt x="3584" y="0"/>
                    <a:pt x="3432" y="23"/>
                    <a:pt x="3333" y="42"/>
                  </a:cubicBezTo>
                  <a:cubicBezTo>
                    <a:pt x="2966" y="106"/>
                    <a:pt x="2611" y="228"/>
                    <a:pt x="2264" y="348"/>
                  </a:cubicBezTo>
                  <a:cubicBezTo>
                    <a:pt x="2183" y="376"/>
                    <a:pt x="2103" y="406"/>
                    <a:pt x="2019" y="434"/>
                  </a:cubicBezTo>
                  <a:cubicBezTo>
                    <a:pt x="1913" y="470"/>
                    <a:pt x="1800" y="502"/>
                    <a:pt x="1691" y="531"/>
                  </a:cubicBezTo>
                  <a:cubicBezTo>
                    <a:pt x="1513" y="576"/>
                    <a:pt x="1333" y="608"/>
                    <a:pt x="1163" y="640"/>
                  </a:cubicBezTo>
                  <a:lnTo>
                    <a:pt x="1060" y="660"/>
                  </a:lnTo>
                  <a:cubicBezTo>
                    <a:pt x="745" y="718"/>
                    <a:pt x="423" y="776"/>
                    <a:pt x="117" y="875"/>
                  </a:cubicBezTo>
                  <a:cubicBezTo>
                    <a:pt x="72" y="892"/>
                    <a:pt x="46" y="936"/>
                    <a:pt x="59" y="978"/>
                  </a:cubicBezTo>
                  <a:cubicBezTo>
                    <a:pt x="65" y="1004"/>
                    <a:pt x="84" y="1027"/>
                    <a:pt x="111" y="1036"/>
                  </a:cubicBezTo>
                  <a:cubicBezTo>
                    <a:pt x="40" y="1252"/>
                    <a:pt x="1" y="1464"/>
                    <a:pt x="1" y="1673"/>
                  </a:cubicBezTo>
                  <a:cubicBezTo>
                    <a:pt x="1" y="1889"/>
                    <a:pt x="43" y="2108"/>
                    <a:pt x="123" y="2304"/>
                  </a:cubicBezTo>
                  <a:cubicBezTo>
                    <a:pt x="204" y="2494"/>
                    <a:pt x="316" y="2671"/>
                    <a:pt x="464" y="2826"/>
                  </a:cubicBezTo>
                  <a:cubicBezTo>
                    <a:pt x="600" y="2974"/>
                    <a:pt x="767" y="3099"/>
                    <a:pt x="963" y="3206"/>
                  </a:cubicBezTo>
                  <a:cubicBezTo>
                    <a:pt x="1292" y="3383"/>
                    <a:pt x="1672" y="3479"/>
                    <a:pt x="2061" y="3479"/>
                  </a:cubicBezTo>
                  <a:cubicBezTo>
                    <a:pt x="2122" y="3479"/>
                    <a:pt x="2180" y="3476"/>
                    <a:pt x="2241" y="3472"/>
                  </a:cubicBezTo>
                  <a:cubicBezTo>
                    <a:pt x="2473" y="3453"/>
                    <a:pt x="2702" y="3402"/>
                    <a:pt x="2920" y="3315"/>
                  </a:cubicBezTo>
                  <a:cubicBezTo>
                    <a:pt x="3049" y="3267"/>
                    <a:pt x="3174" y="3206"/>
                    <a:pt x="3294" y="3138"/>
                  </a:cubicBezTo>
                  <a:cubicBezTo>
                    <a:pt x="3403" y="3074"/>
                    <a:pt x="3513" y="3000"/>
                    <a:pt x="3625" y="2909"/>
                  </a:cubicBezTo>
                  <a:cubicBezTo>
                    <a:pt x="3831" y="2745"/>
                    <a:pt x="4009" y="2545"/>
                    <a:pt x="4150" y="2314"/>
                  </a:cubicBezTo>
                  <a:cubicBezTo>
                    <a:pt x="4266" y="2131"/>
                    <a:pt x="4356" y="1918"/>
                    <a:pt x="4430" y="1661"/>
                  </a:cubicBezTo>
                  <a:cubicBezTo>
                    <a:pt x="4498" y="1429"/>
                    <a:pt x="4536" y="1204"/>
                    <a:pt x="4545" y="991"/>
                  </a:cubicBezTo>
                  <a:cubicBezTo>
                    <a:pt x="4562" y="730"/>
                    <a:pt x="4523" y="522"/>
                    <a:pt x="4433" y="351"/>
                  </a:cubicBezTo>
                  <a:cubicBezTo>
                    <a:pt x="4385" y="260"/>
                    <a:pt x="4314" y="183"/>
                    <a:pt x="4224" y="122"/>
                  </a:cubicBezTo>
                  <a:cubicBezTo>
                    <a:pt x="4159" y="77"/>
                    <a:pt x="4076" y="42"/>
                    <a:pt x="3976" y="23"/>
                  </a:cubicBezTo>
                  <a:cubicBezTo>
                    <a:pt x="3902" y="6"/>
                    <a:pt x="3825" y="0"/>
                    <a:pt x="3734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4;p21">
              <a:extLst>
                <a:ext uri="{FF2B5EF4-FFF2-40B4-BE49-F238E27FC236}">
                  <a16:creationId xmlns:a16="http://schemas.microsoft.com/office/drawing/2014/main" id="{91AA6F59-7A13-48E6-A1D4-38AF65C102A2}"/>
                </a:ext>
              </a:extLst>
            </p:cNvPr>
            <p:cNvSpPr/>
            <p:nvPr/>
          </p:nvSpPr>
          <p:spPr>
            <a:xfrm>
              <a:off x="5217062" y="3966948"/>
              <a:ext cx="418314" cy="304237"/>
            </a:xfrm>
            <a:custGeom>
              <a:avLst/>
              <a:gdLst/>
              <a:ahLst/>
              <a:cxnLst/>
              <a:rect l="l" t="t" r="r" b="b"/>
              <a:pathLst>
                <a:path w="4272" h="3107" extrusionOk="0">
                  <a:moveTo>
                    <a:pt x="3319" y="245"/>
                  </a:moveTo>
                  <a:lnTo>
                    <a:pt x="3319" y="245"/>
                  </a:lnTo>
                  <a:cubicBezTo>
                    <a:pt x="3320" y="246"/>
                    <a:pt x="3320" y="246"/>
                    <a:pt x="3321" y="246"/>
                  </a:cubicBezTo>
                  <a:lnTo>
                    <a:pt x="3321" y="246"/>
                  </a:lnTo>
                  <a:cubicBezTo>
                    <a:pt x="3321" y="246"/>
                    <a:pt x="3320" y="245"/>
                    <a:pt x="3319" y="245"/>
                  </a:cubicBezTo>
                  <a:close/>
                  <a:moveTo>
                    <a:pt x="2044" y="0"/>
                  </a:moveTo>
                  <a:cubicBezTo>
                    <a:pt x="1992" y="20"/>
                    <a:pt x="1937" y="39"/>
                    <a:pt x="1886" y="55"/>
                  </a:cubicBezTo>
                  <a:cubicBezTo>
                    <a:pt x="1777" y="94"/>
                    <a:pt x="1667" y="126"/>
                    <a:pt x="1558" y="152"/>
                  </a:cubicBezTo>
                  <a:cubicBezTo>
                    <a:pt x="1377" y="197"/>
                    <a:pt x="1191" y="232"/>
                    <a:pt x="1030" y="261"/>
                  </a:cubicBezTo>
                  <a:lnTo>
                    <a:pt x="924" y="281"/>
                  </a:lnTo>
                  <a:cubicBezTo>
                    <a:pt x="618" y="339"/>
                    <a:pt x="303" y="397"/>
                    <a:pt x="0" y="493"/>
                  </a:cubicBezTo>
                  <a:cubicBezTo>
                    <a:pt x="94" y="532"/>
                    <a:pt x="180" y="586"/>
                    <a:pt x="260" y="648"/>
                  </a:cubicBezTo>
                  <a:cubicBezTo>
                    <a:pt x="345" y="718"/>
                    <a:pt x="425" y="795"/>
                    <a:pt x="492" y="882"/>
                  </a:cubicBezTo>
                  <a:cubicBezTo>
                    <a:pt x="563" y="969"/>
                    <a:pt x="627" y="1059"/>
                    <a:pt x="682" y="1156"/>
                  </a:cubicBezTo>
                  <a:cubicBezTo>
                    <a:pt x="786" y="1333"/>
                    <a:pt x="866" y="1523"/>
                    <a:pt x="930" y="1716"/>
                  </a:cubicBezTo>
                  <a:cubicBezTo>
                    <a:pt x="991" y="1909"/>
                    <a:pt x="1040" y="2108"/>
                    <a:pt x="1065" y="2312"/>
                  </a:cubicBezTo>
                  <a:cubicBezTo>
                    <a:pt x="1091" y="2502"/>
                    <a:pt x="1101" y="2691"/>
                    <a:pt x="1085" y="2878"/>
                  </a:cubicBezTo>
                  <a:cubicBezTo>
                    <a:pt x="1085" y="2900"/>
                    <a:pt x="1082" y="2923"/>
                    <a:pt x="1078" y="2949"/>
                  </a:cubicBezTo>
                  <a:cubicBezTo>
                    <a:pt x="1346" y="3052"/>
                    <a:pt x="1632" y="3106"/>
                    <a:pt x="1928" y="3106"/>
                  </a:cubicBezTo>
                  <a:cubicBezTo>
                    <a:pt x="1989" y="3106"/>
                    <a:pt x="2047" y="3103"/>
                    <a:pt x="2108" y="3096"/>
                  </a:cubicBezTo>
                  <a:cubicBezTo>
                    <a:pt x="2343" y="3081"/>
                    <a:pt x="2572" y="3026"/>
                    <a:pt x="2787" y="2942"/>
                  </a:cubicBezTo>
                  <a:cubicBezTo>
                    <a:pt x="2919" y="2891"/>
                    <a:pt x="3041" y="2833"/>
                    <a:pt x="3161" y="2765"/>
                  </a:cubicBezTo>
                  <a:cubicBezTo>
                    <a:pt x="3273" y="2701"/>
                    <a:pt x="3383" y="2624"/>
                    <a:pt x="3492" y="2536"/>
                  </a:cubicBezTo>
                  <a:cubicBezTo>
                    <a:pt x="3698" y="2369"/>
                    <a:pt x="3876" y="2169"/>
                    <a:pt x="4020" y="1938"/>
                  </a:cubicBezTo>
                  <a:cubicBezTo>
                    <a:pt x="4120" y="1780"/>
                    <a:pt x="4200" y="1597"/>
                    <a:pt x="4271" y="1381"/>
                  </a:cubicBezTo>
                  <a:cubicBezTo>
                    <a:pt x="4262" y="1343"/>
                    <a:pt x="4252" y="1300"/>
                    <a:pt x="4242" y="1259"/>
                  </a:cubicBezTo>
                  <a:cubicBezTo>
                    <a:pt x="4219" y="1178"/>
                    <a:pt x="4194" y="1101"/>
                    <a:pt x="4161" y="1024"/>
                  </a:cubicBezTo>
                  <a:lnTo>
                    <a:pt x="4161" y="1030"/>
                  </a:lnTo>
                  <a:cubicBezTo>
                    <a:pt x="4139" y="972"/>
                    <a:pt x="4113" y="918"/>
                    <a:pt x="4081" y="863"/>
                  </a:cubicBezTo>
                  <a:cubicBezTo>
                    <a:pt x="4052" y="811"/>
                    <a:pt x="4017" y="764"/>
                    <a:pt x="3981" y="715"/>
                  </a:cubicBezTo>
                  <a:cubicBezTo>
                    <a:pt x="3946" y="670"/>
                    <a:pt x="3910" y="628"/>
                    <a:pt x="3869" y="590"/>
                  </a:cubicBezTo>
                  <a:cubicBezTo>
                    <a:pt x="3833" y="551"/>
                    <a:pt x="3791" y="519"/>
                    <a:pt x="3750" y="483"/>
                  </a:cubicBezTo>
                  <a:cubicBezTo>
                    <a:pt x="3724" y="464"/>
                    <a:pt x="3692" y="441"/>
                    <a:pt x="3663" y="422"/>
                  </a:cubicBezTo>
                  <a:cubicBezTo>
                    <a:pt x="3628" y="400"/>
                    <a:pt x="3592" y="380"/>
                    <a:pt x="3557" y="361"/>
                  </a:cubicBezTo>
                  <a:cubicBezTo>
                    <a:pt x="3480" y="320"/>
                    <a:pt x="3401" y="282"/>
                    <a:pt x="3321" y="246"/>
                  </a:cubicBezTo>
                  <a:lnTo>
                    <a:pt x="3321" y="246"/>
                  </a:lnTo>
                  <a:cubicBezTo>
                    <a:pt x="3322" y="247"/>
                    <a:pt x="3322" y="247"/>
                    <a:pt x="3322" y="247"/>
                  </a:cubicBezTo>
                  <a:lnTo>
                    <a:pt x="3322" y="247"/>
                  </a:lnTo>
                  <a:cubicBezTo>
                    <a:pt x="3204" y="196"/>
                    <a:pt x="3079" y="155"/>
                    <a:pt x="2955" y="122"/>
                  </a:cubicBezTo>
                  <a:cubicBezTo>
                    <a:pt x="2839" y="94"/>
                    <a:pt x="2723" y="74"/>
                    <a:pt x="2607" y="58"/>
                  </a:cubicBezTo>
                  <a:lnTo>
                    <a:pt x="2601" y="58"/>
                  </a:lnTo>
                  <a:cubicBezTo>
                    <a:pt x="2417" y="33"/>
                    <a:pt x="2230" y="17"/>
                    <a:pt x="2044" y="0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235;p21">
              <a:extLst>
                <a:ext uri="{FF2B5EF4-FFF2-40B4-BE49-F238E27FC236}">
                  <a16:creationId xmlns:a16="http://schemas.microsoft.com/office/drawing/2014/main" id="{DF14D73A-2625-4911-AB84-D2FF9329EE1B}"/>
                </a:ext>
              </a:extLst>
            </p:cNvPr>
            <p:cNvSpPr/>
            <p:nvPr/>
          </p:nvSpPr>
          <p:spPr>
            <a:xfrm>
              <a:off x="5117379" y="3777863"/>
              <a:ext cx="542575" cy="325878"/>
            </a:xfrm>
            <a:custGeom>
              <a:avLst/>
              <a:gdLst/>
              <a:ahLst/>
              <a:cxnLst/>
              <a:rect l="l" t="t" r="r" b="b"/>
              <a:pathLst>
                <a:path w="5541" h="3328" extrusionOk="0">
                  <a:moveTo>
                    <a:pt x="1089" y="0"/>
                  </a:moveTo>
                  <a:cubicBezTo>
                    <a:pt x="864" y="0"/>
                    <a:pt x="674" y="26"/>
                    <a:pt x="510" y="77"/>
                  </a:cubicBezTo>
                  <a:cubicBezTo>
                    <a:pt x="490" y="84"/>
                    <a:pt x="474" y="97"/>
                    <a:pt x="464" y="110"/>
                  </a:cubicBezTo>
                  <a:cubicBezTo>
                    <a:pt x="445" y="113"/>
                    <a:pt x="429" y="119"/>
                    <a:pt x="419" y="132"/>
                  </a:cubicBezTo>
                  <a:cubicBezTo>
                    <a:pt x="329" y="235"/>
                    <a:pt x="255" y="345"/>
                    <a:pt x="197" y="457"/>
                  </a:cubicBezTo>
                  <a:cubicBezTo>
                    <a:pt x="139" y="566"/>
                    <a:pt x="94" y="686"/>
                    <a:pt x="66" y="814"/>
                  </a:cubicBezTo>
                  <a:cubicBezTo>
                    <a:pt x="8" y="1049"/>
                    <a:pt x="1" y="1307"/>
                    <a:pt x="46" y="1578"/>
                  </a:cubicBezTo>
                  <a:cubicBezTo>
                    <a:pt x="88" y="1822"/>
                    <a:pt x="178" y="2070"/>
                    <a:pt x="313" y="2295"/>
                  </a:cubicBezTo>
                  <a:cubicBezTo>
                    <a:pt x="375" y="2401"/>
                    <a:pt x="448" y="2504"/>
                    <a:pt x="535" y="2604"/>
                  </a:cubicBezTo>
                  <a:cubicBezTo>
                    <a:pt x="616" y="2698"/>
                    <a:pt x="712" y="2784"/>
                    <a:pt x="828" y="2874"/>
                  </a:cubicBezTo>
                  <a:cubicBezTo>
                    <a:pt x="1027" y="3029"/>
                    <a:pt x="1269" y="3148"/>
                    <a:pt x="1543" y="3225"/>
                  </a:cubicBezTo>
                  <a:cubicBezTo>
                    <a:pt x="1777" y="3293"/>
                    <a:pt x="2042" y="3328"/>
                    <a:pt x="2328" y="3328"/>
                  </a:cubicBezTo>
                  <a:lnTo>
                    <a:pt x="2341" y="3328"/>
                  </a:lnTo>
                  <a:cubicBezTo>
                    <a:pt x="2595" y="3328"/>
                    <a:pt x="2862" y="3299"/>
                    <a:pt x="3159" y="3238"/>
                  </a:cubicBezTo>
                  <a:cubicBezTo>
                    <a:pt x="3416" y="3187"/>
                    <a:pt x="3673" y="3116"/>
                    <a:pt x="3928" y="3023"/>
                  </a:cubicBezTo>
                  <a:cubicBezTo>
                    <a:pt x="4175" y="2932"/>
                    <a:pt x="4404" y="2813"/>
                    <a:pt x="4604" y="2662"/>
                  </a:cubicBezTo>
                  <a:cubicBezTo>
                    <a:pt x="4707" y="2588"/>
                    <a:pt x="4800" y="2504"/>
                    <a:pt x="4883" y="2420"/>
                  </a:cubicBezTo>
                  <a:cubicBezTo>
                    <a:pt x="4964" y="2340"/>
                    <a:pt x="5038" y="2250"/>
                    <a:pt x="5115" y="2141"/>
                  </a:cubicBezTo>
                  <a:cubicBezTo>
                    <a:pt x="5250" y="1954"/>
                    <a:pt x="5357" y="1738"/>
                    <a:pt x="5434" y="1500"/>
                  </a:cubicBezTo>
                  <a:cubicBezTo>
                    <a:pt x="5505" y="1275"/>
                    <a:pt x="5540" y="1027"/>
                    <a:pt x="5540" y="770"/>
                  </a:cubicBezTo>
                  <a:cubicBezTo>
                    <a:pt x="5540" y="599"/>
                    <a:pt x="5521" y="419"/>
                    <a:pt x="5485" y="232"/>
                  </a:cubicBezTo>
                  <a:cubicBezTo>
                    <a:pt x="5479" y="206"/>
                    <a:pt x="5457" y="180"/>
                    <a:pt x="5424" y="174"/>
                  </a:cubicBezTo>
                  <a:cubicBezTo>
                    <a:pt x="5408" y="158"/>
                    <a:pt x="5386" y="148"/>
                    <a:pt x="5363" y="148"/>
                  </a:cubicBezTo>
                  <a:cubicBezTo>
                    <a:pt x="5154" y="138"/>
                    <a:pt x="4928" y="135"/>
                    <a:pt x="4658" y="135"/>
                  </a:cubicBezTo>
                  <a:cubicBezTo>
                    <a:pt x="4469" y="135"/>
                    <a:pt x="4279" y="138"/>
                    <a:pt x="4089" y="138"/>
                  </a:cubicBezTo>
                  <a:cubicBezTo>
                    <a:pt x="3902" y="142"/>
                    <a:pt x="3716" y="142"/>
                    <a:pt x="3529" y="142"/>
                  </a:cubicBezTo>
                  <a:lnTo>
                    <a:pt x="3203" y="142"/>
                  </a:lnTo>
                  <a:cubicBezTo>
                    <a:pt x="2779" y="135"/>
                    <a:pt x="2453" y="119"/>
                    <a:pt x="2147" y="91"/>
                  </a:cubicBezTo>
                  <a:cubicBezTo>
                    <a:pt x="2045" y="80"/>
                    <a:pt x="1942" y="68"/>
                    <a:pt x="1838" y="58"/>
                  </a:cubicBezTo>
                  <a:cubicBezTo>
                    <a:pt x="1649" y="36"/>
                    <a:pt x="1456" y="13"/>
                    <a:pt x="1263" y="3"/>
                  </a:cubicBezTo>
                  <a:cubicBezTo>
                    <a:pt x="1205" y="0"/>
                    <a:pt x="1147" y="0"/>
                    <a:pt x="1089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236;p21">
              <a:extLst>
                <a:ext uri="{FF2B5EF4-FFF2-40B4-BE49-F238E27FC236}">
                  <a16:creationId xmlns:a16="http://schemas.microsoft.com/office/drawing/2014/main" id="{1F260E1C-656B-46E4-BF99-13203EC84FB3}"/>
                </a:ext>
              </a:extLst>
            </p:cNvPr>
            <p:cNvSpPr/>
            <p:nvPr/>
          </p:nvSpPr>
          <p:spPr>
            <a:xfrm>
              <a:off x="5198457" y="3777569"/>
              <a:ext cx="416650" cy="326563"/>
            </a:xfrm>
            <a:custGeom>
              <a:avLst/>
              <a:gdLst/>
              <a:ahLst/>
              <a:cxnLst/>
              <a:rect l="l" t="t" r="r" b="b"/>
              <a:pathLst>
                <a:path w="4255" h="3335" extrusionOk="0">
                  <a:moveTo>
                    <a:pt x="261" y="0"/>
                  </a:moveTo>
                  <a:cubicBezTo>
                    <a:pt x="168" y="0"/>
                    <a:pt x="80" y="3"/>
                    <a:pt x="0" y="13"/>
                  </a:cubicBezTo>
                  <a:cubicBezTo>
                    <a:pt x="87" y="97"/>
                    <a:pt x="165" y="187"/>
                    <a:pt x="235" y="284"/>
                  </a:cubicBezTo>
                  <a:cubicBezTo>
                    <a:pt x="309" y="383"/>
                    <a:pt x="380" y="489"/>
                    <a:pt x="441" y="602"/>
                  </a:cubicBezTo>
                  <a:cubicBezTo>
                    <a:pt x="557" y="805"/>
                    <a:pt x="657" y="1017"/>
                    <a:pt x="737" y="1236"/>
                  </a:cubicBezTo>
                  <a:cubicBezTo>
                    <a:pt x="776" y="1339"/>
                    <a:pt x="808" y="1445"/>
                    <a:pt x="840" y="1548"/>
                  </a:cubicBezTo>
                  <a:cubicBezTo>
                    <a:pt x="866" y="1642"/>
                    <a:pt x="888" y="1738"/>
                    <a:pt x="908" y="1832"/>
                  </a:cubicBezTo>
                  <a:cubicBezTo>
                    <a:pt x="918" y="1879"/>
                    <a:pt x="924" y="1931"/>
                    <a:pt x="930" y="1979"/>
                  </a:cubicBezTo>
                  <a:cubicBezTo>
                    <a:pt x="943" y="2053"/>
                    <a:pt x="949" y="2124"/>
                    <a:pt x="956" y="2198"/>
                  </a:cubicBezTo>
                  <a:cubicBezTo>
                    <a:pt x="969" y="2359"/>
                    <a:pt x="976" y="2520"/>
                    <a:pt x="966" y="2681"/>
                  </a:cubicBezTo>
                  <a:cubicBezTo>
                    <a:pt x="956" y="2839"/>
                    <a:pt x="937" y="2993"/>
                    <a:pt x="902" y="3148"/>
                  </a:cubicBezTo>
                  <a:cubicBezTo>
                    <a:pt x="891" y="3186"/>
                    <a:pt x="882" y="3228"/>
                    <a:pt x="869" y="3270"/>
                  </a:cubicBezTo>
                  <a:cubicBezTo>
                    <a:pt x="1065" y="3312"/>
                    <a:pt x="1278" y="3335"/>
                    <a:pt x="1500" y="3335"/>
                  </a:cubicBezTo>
                  <a:lnTo>
                    <a:pt x="1513" y="3335"/>
                  </a:lnTo>
                  <a:cubicBezTo>
                    <a:pt x="1767" y="3335"/>
                    <a:pt x="2034" y="3302"/>
                    <a:pt x="2331" y="3244"/>
                  </a:cubicBezTo>
                  <a:cubicBezTo>
                    <a:pt x="2591" y="3193"/>
                    <a:pt x="2849" y="3119"/>
                    <a:pt x="3100" y="3029"/>
                  </a:cubicBezTo>
                  <a:cubicBezTo>
                    <a:pt x="3347" y="2939"/>
                    <a:pt x="3576" y="2816"/>
                    <a:pt x="3779" y="2668"/>
                  </a:cubicBezTo>
                  <a:cubicBezTo>
                    <a:pt x="3859" y="2604"/>
                    <a:pt x="3940" y="2539"/>
                    <a:pt x="4011" y="2469"/>
                  </a:cubicBezTo>
                  <a:cubicBezTo>
                    <a:pt x="4023" y="2443"/>
                    <a:pt x="4036" y="2420"/>
                    <a:pt x="4046" y="2395"/>
                  </a:cubicBezTo>
                  <a:lnTo>
                    <a:pt x="4046" y="2392"/>
                  </a:lnTo>
                  <a:lnTo>
                    <a:pt x="4049" y="2389"/>
                  </a:lnTo>
                  <a:cubicBezTo>
                    <a:pt x="4094" y="2276"/>
                    <a:pt x="4133" y="2163"/>
                    <a:pt x="4165" y="2044"/>
                  </a:cubicBezTo>
                  <a:cubicBezTo>
                    <a:pt x="4194" y="1931"/>
                    <a:pt x="4216" y="1818"/>
                    <a:pt x="4229" y="1703"/>
                  </a:cubicBezTo>
                  <a:cubicBezTo>
                    <a:pt x="4246" y="1587"/>
                    <a:pt x="4255" y="1465"/>
                    <a:pt x="4255" y="1346"/>
                  </a:cubicBezTo>
                  <a:cubicBezTo>
                    <a:pt x="4255" y="1217"/>
                    <a:pt x="4246" y="1088"/>
                    <a:pt x="4229" y="959"/>
                  </a:cubicBezTo>
                  <a:lnTo>
                    <a:pt x="4229" y="963"/>
                  </a:lnTo>
                  <a:cubicBezTo>
                    <a:pt x="4207" y="808"/>
                    <a:pt x="4178" y="657"/>
                    <a:pt x="4133" y="508"/>
                  </a:cubicBezTo>
                  <a:cubicBezTo>
                    <a:pt x="4097" y="383"/>
                    <a:pt x="4055" y="260"/>
                    <a:pt x="4008" y="138"/>
                  </a:cubicBezTo>
                  <a:lnTo>
                    <a:pt x="3830" y="138"/>
                  </a:lnTo>
                  <a:cubicBezTo>
                    <a:pt x="3679" y="138"/>
                    <a:pt x="3528" y="138"/>
                    <a:pt x="3377" y="141"/>
                  </a:cubicBezTo>
                  <a:lnTo>
                    <a:pt x="3247" y="141"/>
                  </a:lnTo>
                  <a:cubicBezTo>
                    <a:pt x="3064" y="141"/>
                    <a:pt x="2881" y="145"/>
                    <a:pt x="2701" y="145"/>
                  </a:cubicBezTo>
                  <a:cubicBezTo>
                    <a:pt x="2591" y="145"/>
                    <a:pt x="2482" y="145"/>
                    <a:pt x="2375" y="141"/>
                  </a:cubicBezTo>
                  <a:cubicBezTo>
                    <a:pt x="1947" y="138"/>
                    <a:pt x="1622" y="122"/>
                    <a:pt x="1319" y="90"/>
                  </a:cubicBezTo>
                  <a:cubicBezTo>
                    <a:pt x="1233" y="83"/>
                    <a:pt x="1149" y="74"/>
                    <a:pt x="1065" y="64"/>
                  </a:cubicBezTo>
                  <a:lnTo>
                    <a:pt x="1010" y="58"/>
                  </a:lnTo>
                  <a:cubicBezTo>
                    <a:pt x="814" y="36"/>
                    <a:pt x="624" y="13"/>
                    <a:pt x="435" y="3"/>
                  </a:cubicBezTo>
                  <a:cubicBezTo>
                    <a:pt x="377" y="0"/>
                    <a:pt x="319" y="0"/>
                    <a:pt x="261" y="0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237;p21">
              <a:extLst>
                <a:ext uri="{FF2B5EF4-FFF2-40B4-BE49-F238E27FC236}">
                  <a16:creationId xmlns:a16="http://schemas.microsoft.com/office/drawing/2014/main" id="{14680490-E800-4E12-A70B-0DF5008D2A78}"/>
                </a:ext>
              </a:extLst>
            </p:cNvPr>
            <p:cNvSpPr/>
            <p:nvPr/>
          </p:nvSpPr>
          <p:spPr>
            <a:xfrm>
              <a:off x="5097599" y="3444737"/>
              <a:ext cx="677019" cy="471191"/>
            </a:xfrm>
            <a:custGeom>
              <a:avLst/>
              <a:gdLst/>
              <a:ahLst/>
              <a:cxnLst/>
              <a:rect l="l" t="t" r="r" b="b"/>
              <a:pathLst>
                <a:path w="6914" h="4812" extrusionOk="0">
                  <a:moveTo>
                    <a:pt x="6569" y="0"/>
                  </a:moveTo>
                  <a:cubicBezTo>
                    <a:pt x="6454" y="13"/>
                    <a:pt x="6344" y="39"/>
                    <a:pt x="6228" y="77"/>
                  </a:cubicBezTo>
                  <a:cubicBezTo>
                    <a:pt x="6103" y="119"/>
                    <a:pt x="5980" y="177"/>
                    <a:pt x="5880" y="226"/>
                  </a:cubicBezTo>
                  <a:cubicBezTo>
                    <a:pt x="5797" y="267"/>
                    <a:pt x="5714" y="312"/>
                    <a:pt x="5629" y="354"/>
                  </a:cubicBezTo>
                  <a:cubicBezTo>
                    <a:pt x="5501" y="425"/>
                    <a:pt x="5366" y="496"/>
                    <a:pt x="5224" y="557"/>
                  </a:cubicBezTo>
                  <a:lnTo>
                    <a:pt x="5215" y="560"/>
                  </a:lnTo>
                  <a:lnTo>
                    <a:pt x="5028" y="641"/>
                  </a:lnTo>
                  <a:cubicBezTo>
                    <a:pt x="4506" y="859"/>
                    <a:pt x="3969" y="1085"/>
                    <a:pt x="3428" y="1281"/>
                  </a:cubicBezTo>
                  <a:cubicBezTo>
                    <a:pt x="2704" y="1548"/>
                    <a:pt x="2095" y="1719"/>
                    <a:pt x="1516" y="1822"/>
                  </a:cubicBezTo>
                  <a:cubicBezTo>
                    <a:pt x="1429" y="1838"/>
                    <a:pt x="1339" y="1851"/>
                    <a:pt x="1249" y="1863"/>
                  </a:cubicBezTo>
                  <a:cubicBezTo>
                    <a:pt x="975" y="1899"/>
                    <a:pt x="708" y="1915"/>
                    <a:pt x="454" y="1915"/>
                  </a:cubicBezTo>
                  <a:cubicBezTo>
                    <a:pt x="387" y="1915"/>
                    <a:pt x="319" y="1915"/>
                    <a:pt x="251" y="1912"/>
                  </a:cubicBezTo>
                  <a:cubicBezTo>
                    <a:pt x="241" y="1899"/>
                    <a:pt x="229" y="1887"/>
                    <a:pt x="210" y="1883"/>
                  </a:cubicBezTo>
                  <a:cubicBezTo>
                    <a:pt x="203" y="1880"/>
                    <a:pt x="197" y="1880"/>
                    <a:pt x="187" y="1880"/>
                  </a:cubicBezTo>
                  <a:cubicBezTo>
                    <a:pt x="148" y="1880"/>
                    <a:pt x="116" y="1906"/>
                    <a:pt x="106" y="1941"/>
                  </a:cubicBezTo>
                  <a:lnTo>
                    <a:pt x="103" y="1954"/>
                  </a:lnTo>
                  <a:cubicBezTo>
                    <a:pt x="97" y="1967"/>
                    <a:pt x="94" y="1979"/>
                    <a:pt x="94" y="1992"/>
                  </a:cubicBezTo>
                  <a:cubicBezTo>
                    <a:pt x="3" y="2420"/>
                    <a:pt x="0" y="2810"/>
                    <a:pt x="84" y="3151"/>
                  </a:cubicBezTo>
                  <a:cubicBezTo>
                    <a:pt x="164" y="3476"/>
                    <a:pt x="338" y="3775"/>
                    <a:pt x="583" y="4017"/>
                  </a:cubicBezTo>
                  <a:cubicBezTo>
                    <a:pt x="804" y="4239"/>
                    <a:pt x="1094" y="4419"/>
                    <a:pt x="1449" y="4555"/>
                  </a:cubicBezTo>
                  <a:cubicBezTo>
                    <a:pt x="1764" y="4677"/>
                    <a:pt x="2115" y="4757"/>
                    <a:pt x="2523" y="4793"/>
                  </a:cubicBezTo>
                  <a:cubicBezTo>
                    <a:pt x="2658" y="4806"/>
                    <a:pt x="2801" y="4812"/>
                    <a:pt x="2942" y="4812"/>
                  </a:cubicBezTo>
                  <a:cubicBezTo>
                    <a:pt x="3177" y="4812"/>
                    <a:pt x="3422" y="4793"/>
                    <a:pt x="3666" y="4760"/>
                  </a:cubicBezTo>
                  <a:cubicBezTo>
                    <a:pt x="4043" y="4709"/>
                    <a:pt x="4396" y="4619"/>
                    <a:pt x="4722" y="4494"/>
                  </a:cubicBezTo>
                  <a:cubicBezTo>
                    <a:pt x="4934" y="4409"/>
                    <a:pt x="5137" y="4310"/>
                    <a:pt x="5327" y="4191"/>
                  </a:cubicBezTo>
                  <a:cubicBezTo>
                    <a:pt x="5543" y="4059"/>
                    <a:pt x="5748" y="3895"/>
                    <a:pt x="5932" y="3711"/>
                  </a:cubicBezTo>
                  <a:cubicBezTo>
                    <a:pt x="6283" y="3364"/>
                    <a:pt x="6556" y="2929"/>
                    <a:pt x="6724" y="2456"/>
                  </a:cubicBezTo>
                  <a:cubicBezTo>
                    <a:pt x="6849" y="2095"/>
                    <a:pt x="6914" y="1709"/>
                    <a:pt x="6907" y="1310"/>
                  </a:cubicBezTo>
                  <a:cubicBezTo>
                    <a:pt x="6904" y="911"/>
                    <a:pt x="6827" y="512"/>
                    <a:pt x="6682" y="119"/>
                  </a:cubicBezTo>
                  <a:cubicBezTo>
                    <a:pt x="6672" y="100"/>
                    <a:pt x="6663" y="87"/>
                    <a:pt x="6653" y="77"/>
                  </a:cubicBezTo>
                  <a:cubicBezTo>
                    <a:pt x="6650" y="58"/>
                    <a:pt x="6644" y="39"/>
                    <a:pt x="6627" y="26"/>
                  </a:cubicBezTo>
                  <a:cubicBezTo>
                    <a:pt x="6617" y="16"/>
                    <a:pt x="6595" y="0"/>
                    <a:pt x="6572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238;p21">
              <a:extLst>
                <a:ext uri="{FF2B5EF4-FFF2-40B4-BE49-F238E27FC236}">
                  <a16:creationId xmlns:a16="http://schemas.microsoft.com/office/drawing/2014/main" id="{E2F11E9F-31EF-4003-80E9-EB74913BB1FE}"/>
                </a:ext>
              </a:extLst>
            </p:cNvPr>
            <p:cNvSpPr/>
            <p:nvPr/>
          </p:nvSpPr>
          <p:spPr>
            <a:xfrm>
              <a:off x="5265924" y="3479695"/>
              <a:ext cx="407837" cy="436234"/>
            </a:xfrm>
            <a:custGeom>
              <a:avLst/>
              <a:gdLst/>
              <a:ahLst/>
              <a:cxnLst/>
              <a:rect l="l" t="t" r="r" b="b"/>
              <a:pathLst>
                <a:path w="4165" h="4455" extrusionOk="0">
                  <a:moveTo>
                    <a:pt x="4123" y="923"/>
                  </a:moveTo>
                  <a:cubicBezTo>
                    <a:pt x="4123" y="923"/>
                    <a:pt x="4123" y="924"/>
                    <a:pt x="4123" y="924"/>
                  </a:cubicBezTo>
                  <a:cubicBezTo>
                    <a:pt x="4123" y="924"/>
                    <a:pt x="4123" y="923"/>
                    <a:pt x="4123" y="923"/>
                  </a:cubicBezTo>
                  <a:close/>
                  <a:moveTo>
                    <a:pt x="3901" y="0"/>
                  </a:moveTo>
                  <a:cubicBezTo>
                    <a:pt x="3766" y="74"/>
                    <a:pt x="3637" y="139"/>
                    <a:pt x="3505" y="197"/>
                  </a:cubicBezTo>
                  <a:lnTo>
                    <a:pt x="3492" y="203"/>
                  </a:lnTo>
                  <a:lnTo>
                    <a:pt x="3305" y="280"/>
                  </a:lnTo>
                  <a:cubicBezTo>
                    <a:pt x="2817" y="487"/>
                    <a:pt x="2263" y="718"/>
                    <a:pt x="1709" y="924"/>
                  </a:cubicBezTo>
                  <a:cubicBezTo>
                    <a:pt x="1139" y="1133"/>
                    <a:pt x="640" y="1282"/>
                    <a:pt x="174" y="1387"/>
                  </a:cubicBezTo>
                  <a:cubicBezTo>
                    <a:pt x="183" y="1414"/>
                    <a:pt x="193" y="1439"/>
                    <a:pt x="202" y="1465"/>
                  </a:cubicBezTo>
                  <a:cubicBezTo>
                    <a:pt x="267" y="1652"/>
                    <a:pt x="318" y="1842"/>
                    <a:pt x="354" y="2038"/>
                  </a:cubicBezTo>
                  <a:cubicBezTo>
                    <a:pt x="389" y="2231"/>
                    <a:pt x="412" y="2427"/>
                    <a:pt x="418" y="2623"/>
                  </a:cubicBezTo>
                  <a:cubicBezTo>
                    <a:pt x="422" y="2820"/>
                    <a:pt x="415" y="3013"/>
                    <a:pt x="386" y="3206"/>
                  </a:cubicBezTo>
                  <a:cubicBezTo>
                    <a:pt x="360" y="3390"/>
                    <a:pt x="321" y="3577"/>
                    <a:pt x="260" y="3753"/>
                  </a:cubicBezTo>
                  <a:cubicBezTo>
                    <a:pt x="202" y="3920"/>
                    <a:pt x="128" y="4085"/>
                    <a:pt x="36" y="4236"/>
                  </a:cubicBezTo>
                  <a:cubicBezTo>
                    <a:pt x="22" y="4256"/>
                    <a:pt x="12" y="4275"/>
                    <a:pt x="0" y="4294"/>
                  </a:cubicBezTo>
                  <a:cubicBezTo>
                    <a:pt x="241" y="4361"/>
                    <a:pt x="508" y="4410"/>
                    <a:pt x="804" y="4439"/>
                  </a:cubicBezTo>
                  <a:cubicBezTo>
                    <a:pt x="943" y="4449"/>
                    <a:pt x="1085" y="4455"/>
                    <a:pt x="1223" y="4455"/>
                  </a:cubicBezTo>
                  <a:cubicBezTo>
                    <a:pt x="1458" y="4455"/>
                    <a:pt x="1703" y="4439"/>
                    <a:pt x="1947" y="4407"/>
                  </a:cubicBezTo>
                  <a:cubicBezTo>
                    <a:pt x="2324" y="4355"/>
                    <a:pt x="2677" y="4265"/>
                    <a:pt x="3003" y="4137"/>
                  </a:cubicBezTo>
                  <a:cubicBezTo>
                    <a:pt x="3180" y="4069"/>
                    <a:pt x="3347" y="3988"/>
                    <a:pt x="3505" y="3898"/>
                  </a:cubicBezTo>
                  <a:cubicBezTo>
                    <a:pt x="3624" y="3727"/>
                    <a:pt x="3724" y="3544"/>
                    <a:pt x="3804" y="3351"/>
                  </a:cubicBezTo>
                  <a:lnTo>
                    <a:pt x="3804" y="3351"/>
                  </a:lnTo>
                  <a:lnTo>
                    <a:pt x="3801" y="3357"/>
                  </a:lnTo>
                  <a:cubicBezTo>
                    <a:pt x="3962" y="2978"/>
                    <a:pt x="4062" y="2575"/>
                    <a:pt x="4117" y="2170"/>
                  </a:cubicBezTo>
                  <a:cubicBezTo>
                    <a:pt x="4142" y="1970"/>
                    <a:pt x="4161" y="1771"/>
                    <a:pt x="4161" y="1568"/>
                  </a:cubicBezTo>
                  <a:cubicBezTo>
                    <a:pt x="4164" y="1472"/>
                    <a:pt x="4161" y="1375"/>
                    <a:pt x="4155" y="1279"/>
                  </a:cubicBezTo>
                  <a:cubicBezTo>
                    <a:pt x="4149" y="1159"/>
                    <a:pt x="4136" y="1037"/>
                    <a:pt x="4120" y="919"/>
                  </a:cubicBezTo>
                  <a:lnTo>
                    <a:pt x="4120" y="919"/>
                  </a:lnTo>
                  <a:cubicBezTo>
                    <a:pt x="4120" y="921"/>
                    <a:pt x="4122" y="921"/>
                    <a:pt x="4123" y="923"/>
                  </a:cubicBezTo>
                  <a:lnTo>
                    <a:pt x="4123" y="923"/>
                  </a:lnTo>
                  <a:cubicBezTo>
                    <a:pt x="4091" y="705"/>
                    <a:pt x="4048" y="486"/>
                    <a:pt x="3991" y="274"/>
                  </a:cubicBezTo>
                  <a:cubicBezTo>
                    <a:pt x="3965" y="181"/>
                    <a:pt x="3937" y="90"/>
                    <a:pt x="3907" y="0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239;p21">
              <a:extLst>
                <a:ext uri="{FF2B5EF4-FFF2-40B4-BE49-F238E27FC236}">
                  <a16:creationId xmlns:a16="http://schemas.microsoft.com/office/drawing/2014/main" id="{93BAD6FF-73F2-4CA9-9D50-4C7C9E16388D}"/>
                </a:ext>
              </a:extLst>
            </p:cNvPr>
            <p:cNvSpPr/>
            <p:nvPr/>
          </p:nvSpPr>
          <p:spPr>
            <a:xfrm>
              <a:off x="5140390" y="3825452"/>
              <a:ext cx="510065" cy="94199"/>
            </a:xfrm>
            <a:custGeom>
              <a:avLst/>
              <a:gdLst/>
              <a:ahLst/>
              <a:cxnLst/>
              <a:rect l="l" t="t" r="r" b="b"/>
              <a:pathLst>
                <a:path w="5209" h="962" extrusionOk="0">
                  <a:moveTo>
                    <a:pt x="72" y="0"/>
                  </a:moveTo>
                  <a:cubicBezTo>
                    <a:pt x="58" y="0"/>
                    <a:pt x="43" y="7"/>
                    <a:pt x="33" y="13"/>
                  </a:cubicBezTo>
                  <a:cubicBezTo>
                    <a:pt x="17" y="26"/>
                    <a:pt x="8" y="42"/>
                    <a:pt x="4" y="58"/>
                  </a:cubicBezTo>
                  <a:cubicBezTo>
                    <a:pt x="1" y="77"/>
                    <a:pt x="4" y="100"/>
                    <a:pt x="17" y="113"/>
                  </a:cubicBezTo>
                  <a:cubicBezTo>
                    <a:pt x="107" y="216"/>
                    <a:pt x="207" y="312"/>
                    <a:pt x="317" y="396"/>
                  </a:cubicBezTo>
                  <a:cubicBezTo>
                    <a:pt x="422" y="480"/>
                    <a:pt x="535" y="554"/>
                    <a:pt x="654" y="615"/>
                  </a:cubicBezTo>
                  <a:cubicBezTo>
                    <a:pt x="893" y="744"/>
                    <a:pt x="1153" y="827"/>
                    <a:pt x="1414" y="882"/>
                  </a:cubicBezTo>
                  <a:cubicBezTo>
                    <a:pt x="1690" y="939"/>
                    <a:pt x="1971" y="961"/>
                    <a:pt x="2253" y="961"/>
                  </a:cubicBezTo>
                  <a:cubicBezTo>
                    <a:pt x="2513" y="961"/>
                    <a:pt x="2773" y="942"/>
                    <a:pt x="3029" y="915"/>
                  </a:cubicBezTo>
                  <a:cubicBezTo>
                    <a:pt x="3223" y="891"/>
                    <a:pt x="3416" y="860"/>
                    <a:pt x="3609" y="821"/>
                  </a:cubicBezTo>
                  <a:cubicBezTo>
                    <a:pt x="3805" y="776"/>
                    <a:pt x="4002" y="728"/>
                    <a:pt x="4195" y="660"/>
                  </a:cubicBezTo>
                  <a:cubicBezTo>
                    <a:pt x="4558" y="535"/>
                    <a:pt x="4910" y="348"/>
                    <a:pt x="5195" y="84"/>
                  </a:cubicBezTo>
                  <a:cubicBezTo>
                    <a:pt x="5205" y="74"/>
                    <a:pt x="5209" y="58"/>
                    <a:pt x="5199" y="46"/>
                  </a:cubicBezTo>
                  <a:cubicBezTo>
                    <a:pt x="5195" y="39"/>
                    <a:pt x="5185" y="34"/>
                    <a:pt x="5176" y="34"/>
                  </a:cubicBezTo>
                  <a:cubicBezTo>
                    <a:pt x="5171" y="34"/>
                    <a:pt x="5167" y="35"/>
                    <a:pt x="5164" y="39"/>
                  </a:cubicBezTo>
                  <a:cubicBezTo>
                    <a:pt x="5025" y="165"/>
                    <a:pt x="4874" y="267"/>
                    <a:pt x="4713" y="358"/>
                  </a:cubicBezTo>
                  <a:cubicBezTo>
                    <a:pt x="4439" y="501"/>
                    <a:pt x="4143" y="597"/>
                    <a:pt x="3846" y="668"/>
                  </a:cubicBezTo>
                  <a:lnTo>
                    <a:pt x="3846" y="668"/>
                  </a:lnTo>
                  <a:cubicBezTo>
                    <a:pt x="3846" y="667"/>
                    <a:pt x="3847" y="667"/>
                    <a:pt x="3847" y="667"/>
                  </a:cubicBezTo>
                  <a:lnTo>
                    <a:pt x="3847" y="667"/>
                  </a:lnTo>
                  <a:cubicBezTo>
                    <a:pt x="3561" y="734"/>
                    <a:pt x="3264" y="772"/>
                    <a:pt x="2968" y="799"/>
                  </a:cubicBezTo>
                  <a:cubicBezTo>
                    <a:pt x="2757" y="818"/>
                    <a:pt x="2546" y="828"/>
                    <a:pt x="2335" y="828"/>
                  </a:cubicBezTo>
                  <a:cubicBezTo>
                    <a:pt x="2263" y="828"/>
                    <a:pt x="2191" y="827"/>
                    <a:pt x="2119" y="824"/>
                  </a:cubicBezTo>
                  <a:lnTo>
                    <a:pt x="2122" y="824"/>
                  </a:lnTo>
                  <a:cubicBezTo>
                    <a:pt x="1793" y="811"/>
                    <a:pt x="1465" y="769"/>
                    <a:pt x="1150" y="673"/>
                  </a:cubicBezTo>
                  <a:cubicBezTo>
                    <a:pt x="951" y="609"/>
                    <a:pt x="761" y="525"/>
                    <a:pt x="580" y="416"/>
                  </a:cubicBezTo>
                  <a:cubicBezTo>
                    <a:pt x="439" y="325"/>
                    <a:pt x="306" y="219"/>
                    <a:pt x="191" y="97"/>
                  </a:cubicBezTo>
                  <a:cubicBezTo>
                    <a:pt x="171" y="74"/>
                    <a:pt x="152" y="52"/>
                    <a:pt x="133" y="29"/>
                  </a:cubicBezTo>
                  <a:cubicBezTo>
                    <a:pt x="120" y="16"/>
                    <a:pt x="104" y="3"/>
                    <a:pt x="85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240;p21">
              <a:extLst>
                <a:ext uri="{FF2B5EF4-FFF2-40B4-BE49-F238E27FC236}">
                  <a16:creationId xmlns:a16="http://schemas.microsoft.com/office/drawing/2014/main" id="{74E993A8-0061-4A8A-9AB1-324A2BB4999C}"/>
                </a:ext>
              </a:extLst>
            </p:cNvPr>
            <p:cNvSpPr/>
            <p:nvPr/>
          </p:nvSpPr>
          <p:spPr>
            <a:xfrm>
              <a:off x="5205997" y="3961562"/>
              <a:ext cx="424679" cy="145509"/>
            </a:xfrm>
            <a:custGeom>
              <a:avLst/>
              <a:gdLst/>
              <a:ahLst/>
              <a:cxnLst/>
              <a:rect l="l" t="t" r="r" b="b"/>
              <a:pathLst>
                <a:path w="4337" h="1486" extrusionOk="0">
                  <a:moveTo>
                    <a:pt x="3457" y="828"/>
                  </a:moveTo>
                  <a:lnTo>
                    <a:pt x="3457" y="828"/>
                  </a:lnTo>
                  <a:cubicBezTo>
                    <a:pt x="3454" y="828"/>
                    <a:pt x="3451" y="831"/>
                    <a:pt x="3448" y="831"/>
                  </a:cubicBezTo>
                  <a:lnTo>
                    <a:pt x="3451" y="831"/>
                  </a:lnTo>
                  <a:cubicBezTo>
                    <a:pt x="3451" y="831"/>
                    <a:pt x="3454" y="828"/>
                    <a:pt x="3457" y="828"/>
                  </a:cubicBezTo>
                  <a:close/>
                  <a:moveTo>
                    <a:pt x="525" y="1233"/>
                  </a:moveTo>
                  <a:cubicBezTo>
                    <a:pt x="526" y="1233"/>
                    <a:pt x="528" y="1234"/>
                    <a:pt x="530" y="1235"/>
                  </a:cubicBezTo>
                  <a:lnTo>
                    <a:pt x="530" y="1235"/>
                  </a:lnTo>
                  <a:cubicBezTo>
                    <a:pt x="528" y="1233"/>
                    <a:pt x="527" y="1233"/>
                    <a:pt x="525" y="1233"/>
                  </a:cubicBezTo>
                  <a:close/>
                  <a:moveTo>
                    <a:pt x="1201" y="1343"/>
                  </a:moveTo>
                  <a:cubicBezTo>
                    <a:pt x="1201" y="1343"/>
                    <a:pt x="1201" y="1343"/>
                    <a:pt x="1201" y="1343"/>
                  </a:cubicBezTo>
                  <a:lnTo>
                    <a:pt x="1201" y="1343"/>
                  </a:lnTo>
                  <a:cubicBezTo>
                    <a:pt x="1201" y="1343"/>
                    <a:pt x="1201" y="1343"/>
                    <a:pt x="1201" y="1343"/>
                  </a:cubicBezTo>
                  <a:close/>
                  <a:moveTo>
                    <a:pt x="4307" y="0"/>
                  </a:moveTo>
                  <a:cubicBezTo>
                    <a:pt x="4294" y="0"/>
                    <a:pt x="4284" y="7"/>
                    <a:pt x="4281" y="17"/>
                  </a:cubicBezTo>
                  <a:cubicBezTo>
                    <a:pt x="4252" y="81"/>
                    <a:pt x="4223" y="139"/>
                    <a:pt x="4185" y="197"/>
                  </a:cubicBezTo>
                  <a:cubicBezTo>
                    <a:pt x="4185" y="197"/>
                    <a:pt x="4186" y="197"/>
                    <a:pt x="4186" y="196"/>
                  </a:cubicBezTo>
                  <a:lnTo>
                    <a:pt x="4186" y="196"/>
                  </a:lnTo>
                  <a:cubicBezTo>
                    <a:pt x="4118" y="302"/>
                    <a:pt x="4036" y="398"/>
                    <a:pt x="3946" y="483"/>
                  </a:cubicBezTo>
                  <a:lnTo>
                    <a:pt x="3946" y="483"/>
                  </a:lnTo>
                  <a:lnTo>
                    <a:pt x="3946" y="483"/>
                  </a:lnTo>
                  <a:cubicBezTo>
                    <a:pt x="3943" y="486"/>
                    <a:pt x="3943" y="486"/>
                    <a:pt x="3940" y="486"/>
                  </a:cubicBezTo>
                  <a:lnTo>
                    <a:pt x="3943" y="486"/>
                  </a:lnTo>
                  <a:lnTo>
                    <a:pt x="3940" y="490"/>
                  </a:lnTo>
                  <a:lnTo>
                    <a:pt x="3940" y="486"/>
                  </a:lnTo>
                  <a:cubicBezTo>
                    <a:pt x="3795" y="622"/>
                    <a:pt x="3631" y="731"/>
                    <a:pt x="3457" y="828"/>
                  </a:cubicBezTo>
                  <a:cubicBezTo>
                    <a:pt x="3457" y="828"/>
                    <a:pt x="3457" y="828"/>
                    <a:pt x="3457" y="828"/>
                  </a:cubicBezTo>
                  <a:lnTo>
                    <a:pt x="3457" y="828"/>
                  </a:lnTo>
                  <a:cubicBezTo>
                    <a:pt x="3454" y="828"/>
                    <a:pt x="3454" y="831"/>
                    <a:pt x="3451" y="831"/>
                  </a:cubicBezTo>
                  <a:cubicBezTo>
                    <a:pt x="3283" y="918"/>
                    <a:pt x="3106" y="992"/>
                    <a:pt x="2926" y="1053"/>
                  </a:cubicBezTo>
                  <a:cubicBezTo>
                    <a:pt x="2753" y="1117"/>
                    <a:pt x="2569" y="1166"/>
                    <a:pt x="2389" y="1211"/>
                  </a:cubicBezTo>
                  <a:cubicBezTo>
                    <a:pt x="2036" y="1293"/>
                    <a:pt x="1676" y="1345"/>
                    <a:pt x="1315" y="1345"/>
                  </a:cubicBezTo>
                  <a:cubicBezTo>
                    <a:pt x="1277" y="1345"/>
                    <a:pt x="1239" y="1344"/>
                    <a:pt x="1201" y="1343"/>
                  </a:cubicBezTo>
                  <a:lnTo>
                    <a:pt x="1201" y="1343"/>
                  </a:lnTo>
                  <a:cubicBezTo>
                    <a:pt x="1204" y="1343"/>
                    <a:pt x="1208" y="1346"/>
                    <a:pt x="1208" y="1346"/>
                  </a:cubicBezTo>
                  <a:cubicBezTo>
                    <a:pt x="982" y="1336"/>
                    <a:pt x="753" y="1304"/>
                    <a:pt x="538" y="1236"/>
                  </a:cubicBezTo>
                  <a:lnTo>
                    <a:pt x="538" y="1236"/>
                  </a:lnTo>
                  <a:lnTo>
                    <a:pt x="541" y="1240"/>
                  </a:lnTo>
                  <a:cubicBezTo>
                    <a:pt x="538" y="1236"/>
                    <a:pt x="538" y="1236"/>
                    <a:pt x="535" y="1236"/>
                  </a:cubicBezTo>
                  <a:cubicBezTo>
                    <a:pt x="533" y="1236"/>
                    <a:pt x="532" y="1236"/>
                    <a:pt x="530" y="1235"/>
                  </a:cubicBezTo>
                  <a:lnTo>
                    <a:pt x="530" y="1235"/>
                  </a:lnTo>
                  <a:cubicBezTo>
                    <a:pt x="530" y="1235"/>
                    <a:pt x="531" y="1236"/>
                    <a:pt x="532" y="1236"/>
                  </a:cubicBezTo>
                  <a:cubicBezTo>
                    <a:pt x="461" y="1211"/>
                    <a:pt x="393" y="1185"/>
                    <a:pt x="325" y="1156"/>
                  </a:cubicBezTo>
                  <a:cubicBezTo>
                    <a:pt x="251" y="1121"/>
                    <a:pt x="180" y="1082"/>
                    <a:pt x="110" y="1040"/>
                  </a:cubicBezTo>
                  <a:cubicBezTo>
                    <a:pt x="107" y="1037"/>
                    <a:pt x="107" y="1037"/>
                    <a:pt x="103" y="1034"/>
                  </a:cubicBezTo>
                  <a:cubicBezTo>
                    <a:pt x="91" y="1027"/>
                    <a:pt x="78" y="1021"/>
                    <a:pt x="58" y="1021"/>
                  </a:cubicBezTo>
                  <a:cubicBezTo>
                    <a:pt x="42" y="1024"/>
                    <a:pt x="30" y="1031"/>
                    <a:pt x="20" y="1043"/>
                  </a:cubicBezTo>
                  <a:cubicBezTo>
                    <a:pt x="0" y="1066"/>
                    <a:pt x="0" y="1108"/>
                    <a:pt x="26" y="1128"/>
                  </a:cubicBezTo>
                  <a:cubicBezTo>
                    <a:pt x="55" y="1147"/>
                    <a:pt x="81" y="1169"/>
                    <a:pt x="110" y="1185"/>
                  </a:cubicBezTo>
                  <a:cubicBezTo>
                    <a:pt x="135" y="1205"/>
                    <a:pt x="165" y="1220"/>
                    <a:pt x="193" y="1240"/>
                  </a:cubicBezTo>
                  <a:cubicBezTo>
                    <a:pt x="258" y="1275"/>
                    <a:pt x="322" y="1304"/>
                    <a:pt x="390" y="1333"/>
                  </a:cubicBezTo>
                  <a:cubicBezTo>
                    <a:pt x="519" y="1385"/>
                    <a:pt x="657" y="1420"/>
                    <a:pt x="792" y="1446"/>
                  </a:cubicBezTo>
                  <a:cubicBezTo>
                    <a:pt x="933" y="1471"/>
                    <a:pt x="1079" y="1481"/>
                    <a:pt x="1220" y="1484"/>
                  </a:cubicBezTo>
                  <a:cubicBezTo>
                    <a:pt x="1245" y="1485"/>
                    <a:pt x="1269" y="1485"/>
                    <a:pt x="1294" y="1485"/>
                  </a:cubicBezTo>
                  <a:cubicBezTo>
                    <a:pt x="1413" y="1485"/>
                    <a:pt x="1531" y="1479"/>
                    <a:pt x="1652" y="1468"/>
                  </a:cubicBezTo>
                  <a:cubicBezTo>
                    <a:pt x="1915" y="1443"/>
                    <a:pt x="2176" y="1391"/>
                    <a:pt x="2434" y="1327"/>
                  </a:cubicBezTo>
                  <a:cubicBezTo>
                    <a:pt x="2675" y="1266"/>
                    <a:pt x="2910" y="1189"/>
                    <a:pt x="3135" y="1092"/>
                  </a:cubicBezTo>
                  <a:cubicBezTo>
                    <a:pt x="3261" y="1037"/>
                    <a:pt x="3383" y="976"/>
                    <a:pt x="3502" y="908"/>
                  </a:cubicBezTo>
                  <a:cubicBezTo>
                    <a:pt x="3625" y="838"/>
                    <a:pt x="3741" y="757"/>
                    <a:pt x="3846" y="670"/>
                  </a:cubicBezTo>
                  <a:cubicBezTo>
                    <a:pt x="3950" y="583"/>
                    <a:pt x="4046" y="486"/>
                    <a:pt x="4127" y="381"/>
                  </a:cubicBezTo>
                  <a:cubicBezTo>
                    <a:pt x="4210" y="278"/>
                    <a:pt x="4278" y="162"/>
                    <a:pt x="4329" y="42"/>
                  </a:cubicBezTo>
                  <a:cubicBezTo>
                    <a:pt x="4336" y="27"/>
                    <a:pt x="4329" y="11"/>
                    <a:pt x="4317" y="4"/>
                  </a:cubicBezTo>
                  <a:cubicBezTo>
                    <a:pt x="4313" y="4"/>
                    <a:pt x="4310" y="0"/>
                    <a:pt x="4307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241;p21">
              <a:extLst>
                <a:ext uri="{FF2B5EF4-FFF2-40B4-BE49-F238E27FC236}">
                  <a16:creationId xmlns:a16="http://schemas.microsoft.com/office/drawing/2014/main" id="{A926B688-DF74-4FDF-892C-AB70CA175030}"/>
                </a:ext>
              </a:extLst>
            </p:cNvPr>
            <p:cNvSpPr/>
            <p:nvPr/>
          </p:nvSpPr>
          <p:spPr>
            <a:xfrm>
              <a:off x="5318801" y="3987119"/>
              <a:ext cx="332928" cy="278093"/>
            </a:xfrm>
            <a:custGeom>
              <a:avLst/>
              <a:gdLst/>
              <a:ahLst/>
              <a:cxnLst/>
              <a:rect l="l" t="t" r="r" b="b"/>
              <a:pathLst>
                <a:path w="3400" h="2840" extrusionOk="0">
                  <a:moveTo>
                    <a:pt x="3256" y="823"/>
                  </a:moveTo>
                  <a:cubicBezTo>
                    <a:pt x="3255" y="825"/>
                    <a:pt x="3254" y="826"/>
                    <a:pt x="3254" y="828"/>
                  </a:cubicBezTo>
                  <a:cubicBezTo>
                    <a:pt x="3255" y="826"/>
                    <a:pt x="3255" y="825"/>
                    <a:pt x="3256" y="823"/>
                  </a:cubicBezTo>
                  <a:close/>
                  <a:moveTo>
                    <a:pt x="2643" y="1816"/>
                  </a:moveTo>
                  <a:cubicBezTo>
                    <a:pt x="2641" y="1818"/>
                    <a:pt x="2639" y="1820"/>
                    <a:pt x="2636" y="1823"/>
                  </a:cubicBezTo>
                  <a:lnTo>
                    <a:pt x="2636" y="1823"/>
                  </a:lnTo>
                  <a:lnTo>
                    <a:pt x="2643" y="1816"/>
                  </a:lnTo>
                  <a:close/>
                  <a:moveTo>
                    <a:pt x="2064" y="2241"/>
                  </a:moveTo>
                  <a:cubicBezTo>
                    <a:pt x="2061" y="2242"/>
                    <a:pt x="2059" y="2243"/>
                    <a:pt x="2056" y="2245"/>
                  </a:cubicBezTo>
                  <a:lnTo>
                    <a:pt x="2056" y="2245"/>
                  </a:lnTo>
                  <a:cubicBezTo>
                    <a:pt x="2059" y="2243"/>
                    <a:pt x="2062" y="2242"/>
                    <a:pt x="2064" y="2241"/>
                  </a:cubicBezTo>
                  <a:close/>
                  <a:moveTo>
                    <a:pt x="3326" y="1"/>
                  </a:moveTo>
                  <a:cubicBezTo>
                    <a:pt x="3312" y="1"/>
                    <a:pt x="3300" y="17"/>
                    <a:pt x="3303" y="29"/>
                  </a:cubicBezTo>
                  <a:cubicBezTo>
                    <a:pt x="3319" y="142"/>
                    <a:pt x="3329" y="258"/>
                    <a:pt x="3326" y="374"/>
                  </a:cubicBezTo>
                  <a:lnTo>
                    <a:pt x="3326" y="364"/>
                  </a:lnTo>
                  <a:cubicBezTo>
                    <a:pt x="3319" y="520"/>
                    <a:pt x="3297" y="673"/>
                    <a:pt x="3256" y="823"/>
                  </a:cubicBezTo>
                  <a:lnTo>
                    <a:pt x="3256" y="823"/>
                  </a:lnTo>
                  <a:cubicBezTo>
                    <a:pt x="3256" y="823"/>
                    <a:pt x="3256" y="822"/>
                    <a:pt x="3256" y="822"/>
                  </a:cubicBezTo>
                  <a:lnTo>
                    <a:pt x="3256" y="822"/>
                  </a:lnTo>
                  <a:cubicBezTo>
                    <a:pt x="3205" y="994"/>
                    <a:pt x="3135" y="1157"/>
                    <a:pt x="3045" y="1311"/>
                  </a:cubicBezTo>
                  <a:cubicBezTo>
                    <a:pt x="2991" y="1403"/>
                    <a:pt x="2929" y="1491"/>
                    <a:pt x="2865" y="1571"/>
                  </a:cubicBezTo>
                  <a:cubicBezTo>
                    <a:pt x="2791" y="1664"/>
                    <a:pt x="2714" y="1747"/>
                    <a:pt x="2631" y="1827"/>
                  </a:cubicBezTo>
                  <a:lnTo>
                    <a:pt x="2631" y="1827"/>
                  </a:lnTo>
                  <a:cubicBezTo>
                    <a:pt x="2455" y="1992"/>
                    <a:pt x="2261" y="2132"/>
                    <a:pt x="2052" y="2248"/>
                  </a:cubicBezTo>
                  <a:lnTo>
                    <a:pt x="2052" y="2248"/>
                  </a:lnTo>
                  <a:cubicBezTo>
                    <a:pt x="2053" y="2247"/>
                    <a:pt x="2055" y="2246"/>
                    <a:pt x="2056" y="2245"/>
                  </a:cubicBezTo>
                  <a:lnTo>
                    <a:pt x="2056" y="2245"/>
                  </a:lnTo>
                  <a:cubicBezTo>
                    <a:pt x="1775" y="2397"/>
                    <a:pt x="1469" y="2509"/>
                    <a:pt x="1156" y="2585"/>
                  </a:cubicBezTo>
                  <a:cubicBezTo>
                    <a:pt x="1014" y="2620"/>
                    <a:pt x="870" y="2643"/>
                    <a:pt x="725" y="2659"/>
                  </a:cubicBezTo>
                  <a:cubicBezTo>
                    <a:pt x="614" y="2669"/>
                    <a:pt x="503" y="2673"/>
                    <a:pt x="392" y="2673"/>
                  </a:cubicBezTo>
                  <a:cubicBezTo>
                    <a:pt x="358" y="2673"/>
                    <a:pt x="324" y="2672"/>
                    <a:pt x="290" y="2672"/>
                  </a:cubicBezTo>
                  <a:lnTo>
                    <a:pt x="280" y="2672"/>
                  </a:lnTo>
                  <a:cubicBezTo>
                    <a:pt x="219" y="2672"/>
                    <a:pt x="161" y="2669"/>
                    <a:pt x="104" y="2669"/>
                  </a:cubicBezTo>
                  <a:lnTo>
                    <a:pt x="56" y="2669"/>
                  </a:lnTo>
                  <a:cubicBezTo>
                    <a:pt x="29" y="2669"/>
                    <a:pt x="10" y="2691"/>
                    <a:pt x="4" y="2717"/>
                  </a:cubicBezTo>
                  <a:cubicBezTo>
                    <a:pt x="1" y="2740"/>
                    <a:pt x="13" y="2768"/>
                    <a:pt x="39" y="2774"/>
                  </a:cubicBezTo>
                  <a:cubicBezTo>
                    <a:pt x="184" y="2829"/>
                    <a:pt x="341" y="2839"/>
                    <a:pt x="496" y="2839"/>
                  </a:cubicBezTo>
                  <a:cubicBezTo>
                    <a:pt x="654" y="2839"/>
                    <a:pt x="812" y="2817"/>
                    <a:pt x="969" y="2788"/>
                  </a:cubicBezTo>
                  <a:cubicBezTo>
                    <a:pt x="1278" y="2727"/>
                    <a:pt x="1581" y="2624"/>
                    <a:pt x="1867" y="2492"/>
                  </a:cubicBezTo>
                  <a:cubicBezTo>
                    <a:pt x="1996" y="2434"/>
                    <a:pt x="2122" y="2366"/>
                    <a:pt x="2238" y="2292"/>
                  </a:cubicBezTo>
                  <a:cubicBezTo>
                    <a:pt x="2354" y="2221"/>
                    <a:pt x="2460" y="2144"/>
                    <a:pt x="2562" y="2057"/>
                  </a:cubicBezTo>
                  <a:cubicBezTo>
                    <a:pt x="2663" y="1970"/>
                    <a:pt x="2759" y="1877"/>
                    <a:pt x="2846" y="1777"/>
                  </a:cubicBezTo>
                  <a:cubicBezTo>
                    <a:pt x="2929" y="1678"/>
                    <a:pt x="3006" y="1571"/>
                    <a:pt x="3074" y="1461"/>
                  </a:cubicBezTo>
                  <a:cubicBezTo>
                    <a:pt x="3139" y="1355"/>
                    <a:pt x="3193" y="1246"/>
                    <a:pt x="3242" y="1130"/>
                  </a:cubicBezTo>
                  <a:cubicBezTo>
                    <a:pt x="3287" y="1017"/>
                    <a:pt x="3319" y="898"/>
                    <a:pt x="3345" y="779"/>
                  </a:cubicBezTo>
                  <a:cubicBezTo>
                    <a:pt x="3400" y="531"/>
                    <a:pt x="3397" y="274"/>
                    <a:pt x="3358" y="23"/>
                  </a:cubicBezTo>
                  <a:cubicBezTo>
                    <a:pt x="3354" y="10"/>
                    <a:pt x="3342" y="1"/>
                    <a:pt x="3329" y="1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242;p21">
              <a:extLst>
                <a:ext uri="{FF2B5EF4-FFF2-40B4-BE49-F238E27FC236}">
                  <a16:creationId xmlns:a16="http://schemas.microsoft.com/office/drawing/2014/main" id="{661AB9A4-1B42-4CD5-A105-45DAE174972B}"/>
                </a:ext>
              </a:extLst>
            </p:cNvPr>
            <p:cNvSpPr/>
            <p:nvPr/>
          </p:nvSpPr>
          <p:spPr>
            <a:xfrm>
              <a:off x="4837228" y="2717971"/>
              <a:ext cx="1096900" cy="970191"/>
            </a:xfrm>
            <a:custGeom>
              <a:avLst/>
              <a:gdLst/>
              <a:ahLst/>
              <a:cxnLst/>
              <a:rect l="l" t="t" r="r" b="b"/>
              <a:pathLst>
                <a:path w="11202" h="9908" extrusionOk="0">
                  <a:moveTo>
                    <a:pt x="5247" y="0"/>
                  </a:moveTo>
                  <a:cubicBezTo>
                    <a:pt x="5218" y="0"/>
                    <a:pt x="5192" y="13"/>
                    <a:pt x="5176" y="39"/>
                  </a:cubicBezTo>
                  <a:cubicBezTo>
                    <a:pt x="4120" y="271"/>
                    <a:pt x="3084" y="795"/>
                    <a:pt x="2180" y="1555"/>
                  </a:cubicBezTo>
                  <a:cubicBezTo>
                    <a:pt x="1796" y="1874"/>
                    <a:pt x="1446" y="2230"/>
                    <a:pt x="1137" y="2610"/>
                  </a:cubicBezTo>
                  <a:cubicBezTo>
                    <a:pt x="1137" y="2617"/>
                    <a:pt x="1134" y="2620"/>
                    <a:pt x="1131" y="2623"/>
                  </a:cubicBezTo>
                  <a:cubicBezTo>
                    <a:pt x="886" y="2936"/>
                    <a:pt x="683" y="3318"/>
                    <a:pt x="500" y="3830"/>
                  </a:cubicBezTo>
                  <a:cubicBezTo>
                    <a:pt x="329" y="4303"/>
                    <a:pt x="197" y="4831"/>
                    <a:pt x="113" y="5398"/>
                  </a:cubicBezTo>
                  <a:cubicBezTo>
                    <a:pt x="30" y="5961"/>
                    <a:pt x="1" y="6476"/>
                    <a:pt x="26" y="6965"/>
                  </a:cubicBezTo>
                  <a:cubicBezTo>
                    <a:pt x="36" y="7210"/>
                    <a:pt x="65" y="7431"/>
                    <a:pt x="107" y="7641"/>
                  </a:cubicBezTo>
                  <a:cubicBezTo>
                    <a:pt x="149" y="7860"/>
                    <a:pt x="216" y="8076"/>
                    <a:pt x="309" y="8291"/>
                  </a:cubicBezTo>
                  <a:cubicBezTo>
                    <a:pt x="393" y="8481"/>
                    <a:pt x="503" y="8667"/>
                    <a:pt x="638" y="8841"/>
                  </a:cubicBezTo>
                  <a:cubicBezTo>
                    <a:pt x="757" y="8996"/>
                    <a:pt x="902" y="9138"/>
                    <a:pt x="1066" y="9266"/>
                  </a:cubicBezTo>
                  <a:cubicBezTo>
                    <a:pt x="1359" y="9492"/>
                    <a:pt x="1719" y="9662"/>
                    <a:pt x="2138" y="9768"/>
                  </a:cubicBezTo>
                  <a:cubicBezTo>
                    <a:pt x="2502" y="9862"/>
                    <a:pt x="2897" y="9907"/>
                    <a:pt x="3351" y="9907"/>
                  </a:cubicBezTo>
                  <a:lnTo>
                    <a:pt x="3406" y="9907"/>
                  </a:lnTo>
                  <a:cubicBezTo>
                    <a:pt x="3815" y="9903"/>
                    <a:pt x="4252" y="9862"/>
                    <a:pt x="4742" y="9778"/>
                  </a:cubicBezTo>
                  <a:cubicBezTo>
                    <a:pt x="5144" y="9710"/>
                    <a:pt x="5556" y="9618"/>
                    <a:pt x="5997" y="9492"/>
                  </a:cubicBezTo>
                  <a:cubicBezTo>
                    <a:pt x="6464" y="9363"/>
                    <a:pt x="6933" y="9205"/>
                    <a:pt x="7394" y="9028"/>
                  </a:cubicBezTo>
                  <a:cubicBezTo>
                    <a:pt x="8723" y="8513"/>
                    <a:pt x="9692" y="7879"/>
                    <a:pt x="10352" y="7084"/>
                  </a:cubicBezTo>
                  <a:cubicBezTo>
                    <a:pt x="10812" y="6531"/>
                    <a:pt x="11085" y="5971"/>
                    <a:pt x="11169" y="5417"/>
                  </a:cubicBezTo>
                  <a:cubicBezTo>
                    <a:pt x="11192" y="5272"/>
                    <a:pt x="11201" y="5127"/>
                    <a:pt x="11198" y="4983"/>
                  </a:cubicBezTo>
                  <a:cubicBezTo>
                    <a:pt x="11195" y="4851"/>
                    <a:pt x="11179" y="4709"/>
                    <a:pt x="11150" y="4561"/>
                  </a:cubicBezTo>
                  <a:cubicBezTo>
                    <a:pt x="11099" y="4300"/>
                    <a:pt x="10999" y="4030"/>
                    <a:pt x="10851" y="3762"/>
                  </a:cubicBezTo>
                  <a:cubicBezTo>
                    <a:pt x="10715" y="3515"/>
                    <a:pt x="10542" y="3273"/>
                    <a:pt x="10316" y="3022"/>
                  </a:cubicBezTo>
                  <a:cubicBezTo>
                    <a:pt x="10203" y="2900"/>
                    <a:pt x="10084" y="2781"/>
                    <a:pt x="9978" y="2681"/>
                  </a:cubicBezTo>
                  <a:cubicBezTo>
                    <a:pt x="9872" y="2581"/>
                    <a:pt x="9766" y="2475"/>
                    <a:pt x="9659" y="2372"/>
                  </a:cubicBezTo>
                  <a:lnTo>
                    <a:pt x="9444" y="2159"/>
                  </a:lnTo>
                  <a:cubicBezTo>
                    <a:pt x="9096" y="1816"/>
                    <a:pt x="8739" y="1458"/>
                    <a:pt x="8356" y="1140"/>
                  </a:cubicBezTo>
                  <a:cubicBezTo>
                    <a:pt x="7902" y="763"/>
                    <a:pt x="7474" y="489"/>
                    <a:pt x="7043" y="305"/>
                  </a:cubicBezTo>
                  <a:cubicBezTo>
                    <a:pt x="6770" y="186"/>
                    <a:pt x="6499" y="106"/>
                    <a:pt x="6241" y="58"/>
                  </a:cubicBezTo>
                  <a:cubicBezTo>
                    <a:pt x="5932" y="3"/>
                    <a:pt x="5620" y="0"/>
                    <a:pt x="5327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243;p21">
              <a:extLst>
                <a:ext uri="{FF2B5EF4-FFF2-40B4-BE49-F238E27FC236}">
                  <a16:creationId xmlns:a16="http://schemas.microsoft.com/office/drawing/2014/main" id="{7BEB301F-6F8C-44E4-8A1C-4B53C8AC8191}"/>
                </a:ext>
              </a:extLst>
            </p:cNvPr>
            <p:cNvSpPr/>
            <p:nvPr/>
          </p:nvSpPr>
          <p:spPr>
            <a:xfrm>
              <a:off x="4836935" y="2717579"/>
              <a:ext cx="922896" cy="970877"/>
            </a:xfrm>
            <a:custGeom>
              <a:avLst/>
              <a:gdLst/>
              <a:ahLst/>
              <a:cxnLst/>
              <a:rect l="l" t="t" r="r" b="b"/>
              <a:pathLst>
                <a:path w="9425" h="9915" extrusionOk="0">
                  <a:moveTo>
                    <a:pt x="5250" y="0"/>
                  </a:moveTo>
                  <a:cubicBezTo>
                    <a:pt x="5221" y="0"/>
                    <a:pt x="5192" y="17"/>
                    <a:pt x="5176" y="39"/>
                  </a:cubicBezTo>
                  <a:cubicBezTo>
                    <a:pt x="4120" y="275"/>
                    <a:pt x="3084" y="796"/>
                    <a:pt x="2183" y="1555"/>
                  </a:cubicBezTo>
                  <a:cubicBezTo>
                    <a:pt x="1799" y="1878"/>
                    <a:pt x="1449" y="2231"/>
                    <a:pt x="1140" y="2614"/>
                  </a:cubicBezTo>
                  <a:cubicBezTo>
                    <a:pt x="1137" y="2618"/>
                    <a:pt x="1134" y="2621"/>
                    <a:pt x="1134" y="2624"/>
                  </a:cubicBezTo>
                  <a:cubicBezTo>
                    <a:pt x="886" y="2940"/>
                    <a:pt x="686" y="3322"/>
                    <a:pt x="503" y="3831"/>
                  </a:cubicBezTo>
                  <a:cubicBezTo>
                    <a:pt x="329" y="4304"/>
                    <a:pt x="200" y="4832"/>
                    <a:pt x="113" y="5402"/>
                  </a:cubicBezTo>
                  <a:cubicBezTo>
                    <a:pt x="29" y="5968"/>
                    <a:pt x="0" y="6480"/>
                    <a:pt x="26" y="6969"/>
                  </a:cubicBezTo>
                  <a:cubicBezTo>
                    <a:pt x="39" y="7214"/>
                    <a:pt x="65" y="7435"/>
                    <a:pt x="106" y="7648"/>
                  </a:cubicBezTo>
                  <a:cubicBezTo>
                    <a:pt x="149" y="7864"/>
                    <a:pt x="216" y="8080"/>
                    <a:pt x="309" y="8295"/>
                  </a:cubicBezTo>
                  <a:cubicBezTo>
                    <a:pt x="393" y="8485"/>
                    <a:pt x="503" y="8671"/>
                    <a:pt x="641" y="8849"/>
                  </a:cubicBezTo>
                  <a:cubicBezTo>
                    <a:pt x="757" y="9000"/>
                    <a:pt x="902" y="9145"/>
                    <a:pt x="1066" y="9270"/>
                  </a:cubicBezTo>
                  <a:cubicBezTo>
                    <a:pt x="1358" y="9499"/>
                    <a:pt x="1722" y="9669"/>
                    <a:pt x="2141" y="9776"/>
                  </a:cubicBezTo>
                  <a:cubicBezTo>
                    <a:pt x="2501" y="9869"/>
                    <a:pt x="2900" y="9914"/>
                    <a:pt x="3354" y="9914"/>
                  </a:cubicBezTo>
                  <a:lnTo>
                    <a:pt x="3409" y="9914"/>
                  </a:lnTo>
                  <a:cubicBezTo>
                    <a:pt x="3818" y="9907"/>
                    <a:pt x="4252" y="9869"/>
                    <a:pt x="4741" y="9785"/>
                  </a:cubicBezTo>
                  <a:cubicBezTo>
                    <a:pt x="5150" y="9714"/>
                    <a:pt x="5562" y="9625"/>
                    <a:pt x="6003" y="9499"/>
                  </a:cubicBezTo>
                  <a:cubicBezTo>
                    <a:pt x="6467" y="9370"/>
                    <a:pt x="6936" y="9212"/>
                    <a:pt x="7397" y="9032"/>
                  </a:cubicBezTo>
                  <a:cubicBezTo>
                    <a:pt x="8202" y="8723"/>
                    <a:pt x="8874" y="8369"/>
                    <a:pt x="9425" y="7961"/>
                  </a:cubicBezTo>
                  <a:lnTo>
                    <a:pt x="9425" y="7961"/>
                  </a:lnTo>
                  <a:cubicBezTo>
                    <a:pt x="9344" y="7999"/>
                    <a:pt x="9260" y="8038"/>
                    <a:pt x="9177" y="8077"/>
                  </a:cubicBezTo>
                  <a:cubicBezTo>
                    <a:pt x="9067" y="8124"/>
                    <a:pt x="8955" y="8173"/>
                    <a:pt x="8845" y="8221"/>
                  </a:cubicBezTo>
                  <a:cubicBezTo>
                    <a:pt x="8732" y="8270"/>
                    <a:pt x="8620" y="8321"/>
                    <a:pt x="8504" y="8366"/>
                  </a:cubicBezTo>
                  <a:cubicBezTo>
                    <a:pt x="7863" y="8633"/>
                    <a:pt x="7194" y="8830"/>
                    <a:pt x="6515" y="8965"/>
                  </a:cubicBezTo>
                  <a:cubicBezTo>
                    <a:pt x="6390" y="8987"/>
                    <a:pt x="6264" y="9010"/>
                    <a:pt x="6142" y="9029"/>
                  </a:cubicBezTo>
                  <a:cubicBezTo>
                    <a:pt x="6032" y="9045"/>
                    <a:pt x="5923" y="9062"/>
                    <a:pt x="5816" y="9074"/>
                  </a:cubicBezTo>
                  <a:cubicBezTo>
                    <a:pt x="5588" y="9100"/>
                    <a:pt x="5359" y="9116"/>
                    <a:pt x="5127" y="9119"/>
                  </a:cubicBezTo>
                  <a:cubicBezTo>
                    <a:pt x="5092" y="9120"/>
                    <a:pt x="5057" y="9120"/>
                    <a:pt x="5022" y="9120"/>
                  </a:cubicBezTo>
                  <a:cubicBezTo>
                    <a:pt x="4825" y="9120"/>
                    <a:pt x="4626" y="9113"/>
                    <a:pt x="4429" y="9096"/>
                  </a:cubicBezTo>
                  <a:cubicBezTo>
                    <a:pt x="4197" y="9074"/>
                    <a:pt x="3969" y="9042"/>
                    <a:pt x="3744" y="8994"/>
                  </a:cubicBezTo>
                  <a:cubicBezTo>
                    <a:pt x="3521" y="8946"/>
                    <a:pt x="3300" y="8881"/>
                    <a:pt x="3087" y="8797"/>
                  </a:cubicBezTo>
                  <a:cubicBezTo>
                    <a:pt x="2881" y="8717"/>
                    <a:pt x="2682" y="8620"/>
                    <a:pt x="2495" y="8498"/>
                  </a:cubicBezTo>
                  <a:cubicBezTo>
                    <a:pt x="2312" y="8379"/>
                    <a:pt x="2138" y="8243"/>
                    <a:pt x="1983" y="8086"/>
                  </a:cubicBezTo>
                  <a:cubicBezTo>
                    <a:pt x="1825" y="7922"/>
                    <a:pt x="1690" y="7738"/>
                    <a:pt x="1578" y="7542"/>
                  </a:cubicBezTo>
                  <a:cubicBezTo>
                    <a:pt x="1513" y="7432"/>
                    <a:pt x="1458" y="7316"/>
                    <a:pt x="1410" y="7198"/>
                  </a:cubicBezTo>
                  <a:cubicBezTo>
                    <a:pt x="1349" y="7046"/>
                    <a:pt x="1294" y="6889"/>
                    <a:pt x="1256" y="6728"/>
                  </a:cubicBezTo>
                  <a:cubicBezTo>
                    <a:pt x="1175" y="6419"/>
                    <a:pt x="1134" y="6097"/>
                    <a:pt x="1124" y="5779"/>
                  </a:cubicBezTo>
                  <a:cubicBezTo>
                    <a:pt x="1104" y="5167"/>
                    <a:pt x="1198" y="4562"/>
                    <a:pt x="1330" y="3969"/>
                  </a:cubicBezTo>
                  <a:cubicBezTo>
                    <a:pt x="1333" y="3953"/>
                    <a:pt x="1336" y="3937"/>
                    <a:pt x="1342" y="3921"/>
                  </a:cubicBezTo>
                  <a:cubicBezTo>
                    <a:pt x="1349" y="3892"/>
                    <a:pt x="1355" y="3863"/>
                    <a:pt x="1365" y="3834"/>
                  </a:cubicBezTo>
                  <a:cubicBezTo>
                    <a:pt x="1368" y="3834"/>
                    <a:pt x="1372" y="3831"/>
                    <a:pt x="1372" y="3831"/>
                  </a:cubicBezTo>
                  <a:lnTo>
                    <a:pt x="1385" y="3789"/>
                  </a:lnTo>
                  <a:cubicBezTo>
                    <a:pt x="1388" y="3776"/>
                    <a:pt x="1400" y="3770"/>
                    <a:pt x="1410" y="3770"/>
                  </a:cubicBezTo>
                  <a:lnTo>
                    <a:pt x="1419" y="3770"/>
                  </a:lnTo>
                  <a:cubicBezTo>
                    <a:pt x="1423" y="3773"/>
                    <a:pt x="1426" y="3773"/>
                    <a:pt x="1429" y="3776"/>
                  </a:cubicBezTo>
                  <a:cubicBezTo>
                    <a:pt x="1597" y="3770"/>
                    <a:pt x="1761" y="3754"/>
                    <a:pt x="1925" y="3735"/>
                  </a:cubicBezTo>
                  <a:cubicBezTo>
                    <a:pt x="2186" y="3699"/>
                    <a:pt x="2443" y="3647"/>
                    <a:pt x="2694" y="3577"/>
                  </a:cubicBezTo>
                  <a:cubicBezTo>
                    <a:pt x="2913" y="3512"/>
                    <a:pt x="3126" y="3438"/>
                    <a:pt x="3335" y="3348"/>
                  </a:cubicBezTo>
                  <a:lnTo>
                    <a:pt x="3335" y="3348"/>
                  </a:lnTo>
                  <a:lnTo>
                    <a:pt x="3331" y="3351"/>
                  </a:lnTo>
                  <a:cubicBezTo>
                    <a:pt x="3744" y="3175"/>
                    <a:pt x="4136" y="2952"/>
                    <a:pt x="4494" y="2679"/>
                  </a:cubicBezTo>
                  <a:cubicBezTo>
                    <a:pt x="4635" y="2566"/>
                    <a:pt x="4770" y="2450"/>
                    <a:pt x="4899" y="2325"/>
                  </a:cubicBezTo>
                  <a:cubicBezTo>
                    <a:pt x="5021" y="2202"/>
                    <a:pt x="5134" y="2074"/>
                    <a:pt x="5240" y="1939"/>
                  </a:cubicBezTo>
                  <a:lnTo>
                    <a:pt x="5240" y="1935"/>
                  </a:lnTo>
                  <a:lnTo>
                    <a:pt x="5243" y="1935"/>
                  </a:lnTo>
                  <a:cubicBezTo>
                    <a:pt x="5330" y="1820"/>
                    <a:pt x="5411" y="1700"/>
                    <a:pt x="5485" y="1578"/>
                  </a:cubicBezTo>
                  <a:cubicBezTo>
                    <a:pt x="5556" y="1456"/>
                    <a:pt x="5620" y="1330"/>
                    <a:pt x="5675" y="1202"/>
                  </a:cubicBezTo>
                  <a:cubicBezTo>
                    <a:pt x="5726" y="1082"/>
                    <a:pt x="5768" y="960"/>
                    <a:pt x="5803" y="835"/>
                  </a:cubicBezTo>
                  <a:cubicBezTo>
                    <a:pt x="5839" y="703"/>
                    <a:pt x="5865" y="574"/>
                    <a:pt x="5884" y="438"/>
                  </a:cubicBezTo>
                  <a:lnTo>
                    <a:pt x="5884" y="445"/>
                  </a:lnTo>
                  <a:cubicBezTo>
                    <a:pt x="5897" y="339"/>
                    <a:pt x="5907" y="232"/>
                    <a:pt x="5907" y="126"/>
                  </a:cubicBezTo>
                  <a:cubicBezTo>
                    <a:pt x="5910" y="91"/>
                    <a:pt x="5910" y="55"/>
                    <a:pt x="5907" y="20"/>
                  </a:cubicBezTo>
                  <a:cubicBezTo>
                    <a:pt x="5711" y="4"/>
                    <a:pt x="5517" y="0"/>
                    <a:pt x="5330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244;p21">
              <a:extLst>
                <a:ext uri="{FF2B5EF4-FFF2-40B4-BE49-F238E27FC236}">
                  <a16:creationId xmlns:a16="http://schemas.microsoft.com/office/drawing/2014/main" id="{31F928A6-0504-4E55-8ACE-84ABD1FEA09C}"/>
                </a:ext>
              </a:extLst>
            </p:cNvPr>
            <p:cNvSpPr/>
            <p:nvPr/>
          </p:nvSpPr>
          <p:spPr>
            <a:xfrm>
              <a:off x="5392241" y="2835182"/>
              <a:ext cx="392" cy="68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4" y="1"/>
                  </a:moveTo>
                  <a:lnTo>
                    <a:pt x="1" y="7"/>
                  </a:lnTo>
                  <a:cubicBezTo>
                    <a:pt x="4" y="4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245;p21">
              <a:extLst>
                <a:ext uri="{FF2B5EF4-FFF2-40B4-BE49-F238E27FC236}">
                  <a16:creationId xmlns:a16="http://schemas.microsoft.com/office/drawing/2014/main" id="{04C26743-D8E5-46EA-84B8-009E21CF9EC4}"/>
                </a:ext>
              </a:extLst>
            </p:cNvPr>
            <p:cNvSpPr/>
            <p:nvPr/>
          </p:nvSpPr>
          <p:spPr>
            <a:xfrm>
              <a:off x="4954733" y="3376193"/>
              <a:ext cx="266147" cy="240492"/>
            </a:xfrm>
            <a:custGeom>
              <a:avLst/>
              <a:gdLst/>
              <a:ahLst/>
              <a:cxnLst/>
              <a:rect l="l" t="t" r="r" b="b"/>
              <a:pathLst>
                <a:path w="2718" h="2456" extrusionOk="0">
                  <a:moveTo>
                    <a:pt x="1358" y="1"/>
                  </a:moveTo>
                  <a:cubicBezTo>
                    <a:pt x="1255" y="1"/>
                    <a:pt x="1151" y="13"/>
                    <a:pt x="1047" y="40"/>
                  </a:cubicBezTo>
                  <a:cubicBezTo>
                    <a:pt x="394" y="214"/>
                    <a:pt x="1" y="883"/>
                    <a:pt x="172" y="1540"/>
                  </a:cubicBezTo>
                  <a:cubicBezTo>
                    <a:pt x="318" y="2090"/>
                    <a:pt x="816" y="2456"/>
                    <a:pt x="1361" y="2456"/>
                  </a:cubicBezTo>
                  <a:cubicBezTo>
                    <a:pt x="1464" y="2456"/>
                    <a:pt x="1568" y="2443"/>
                    <a:pt x="1672" y="2416"/>
                  </a:cubicBezTo>
                  <a:cubicBezTo>
                    <a:pt x="2325" y="2242"/>
                    <a:pt x="2718" y="1572"/>
                    <a:pt x="2547" y="916"/>
                  </a:cubicBezTo>
                  <a:cubicBezTo>
                    <a:pt x="2401" y="366"/>
                    <a:pt x="1903" y="1"/>
                    <a:pt x="1358" y="1"/>
                  </a:cubicBezTo>
                  <a:close/>
                </a:path>
              </a:pathLst>
            </a:custGeom>
            <a:solidFill>
              <a:srgbClr val="EF4177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246;p21">
              <a:extLst>
                <a:ext uri="{FF2B5EF4-FFF2-40B4-BE49-F238E27FC236}">
                  <a16:creationId xmlns:a16="http://schemas.microsoft.com/office/drawing/2014/main" id="{835CB1DB-FFA9-4E62-A38C-EF0B974702D5}"/>
                </a:ext>
              </a:extLst>
            </p:cNvPr>
            <p:cNvSpPr/>
            <p:nvPr/>
          </p:nvSpPr>
          <p:spPr>
            <a:xfrm>
              <a:off x="5675232" y="3095259"/>
              <a:ext cx="222964" cy="231875"/>
            </a:xfrm>
            <a:custGeom>
              <a:avLst/>
              <a:gdLst/>
              <a:ahLst/>
              <a:cxnLst/>
              <a:rect l="l" t="t" r="r" b="b"/>
              <a:pathLst>
                <a:path w="2277" h="2368" extrusionOk="0">
                  <a:moveTo>
                    <a:pt x="901" y="0"/>
                  </a:moveTo>
                  <a:cubicBezTo>
                    <a:pt x="785" y="0"/>
                    <a:pt x="672" y="26"/>
                    <a:pt x="568" y="80"/>
                  </a:cubicBezTo>
                  <a:cubicBezTo>
                    <a:pt x="113" y="315"/>
                    <a:pt x="1" y="1001"/>
                    <a:pt x="317" y="1609"/>
                  </a:cubicBezTo>
                  <a:cubicBezTo>
                    <a:pt x="559" y="2080"/>
                    <a:pt x="987" y="2368"/>
                    <a:pt x="1377" y="2368"/>
                  </a:cubicBezTo>
                  <a:cubicBezTo>
                    <a:pt x="1494" y="2368"/>
                    <a:pt x="1607" y="2342"/>
                    <a:pt x="1710" y="2288"/>
                  </a:cubicBezTo>
                  <a:cubicBezTo>
                    <a:pt x="2164" y="2053"/>
                    <a:pt x="2276" y="1368"/>
                    <a:pt x="1961" y="759"/>
                  </a:cubicBezTo>
                  <a:cubicBezTo>
                    <a:pt x="1718" y="288"/>
                    <a:pt x="1292" y="0"/>
                    <a:pt x="901" y="0"/>
                  </a:cubicBezTo>
                  <a:close/>
                </a:path>
              </a:pathLst>
            </a:custGeom>
            <a:solidFill>
              <a:srgbClr val="EF4177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247;p21">
              <a:extLst>
                <a:ext uri="{FF2B5EF4-FFF2-40B4-BE49-F238E27FC236}">
                  <a16:creationId xmlns:a16="http://schemas.microsoft.com/office/drawing/2014/main" id="{652BE567-F4F9-48D8-AEB2-14A4DD5A818E}"/>
                </a:ext>
              </a:extLst>
            </p:cNvPr>
            <p:cNvSpPr/>
            <p:nvPr/>
          </p:nvSpPr>
          <p:spPr>
            <a:xfrm>
              <a:off x="5121198" y="3217758"/>
              <a:ext cx="59731" cy="109475"/>
            </a:xfrm>
            <a:custGeom>
              <a:avLst/>
              <a:gdLst/>
              <a:ahLst/>
              <a:cxnLst/>
              <a:rect l="l" t="t" r="r" b="b"/>
              <a:pathLst>
                <a:path w="610" h="1118" extrusionOk="0">
                  <a:moveTo>
                    <a:pt x="175" y="0"/>
                  </a:moveTo>
                  <a:cubicBezTo>
                    <a:pt x="166" y="0"/>
                    <a:pt x="157" y="1"/>
                    <a:pt x="149" y="4"/>
                  </a:cubicBezTo>
                  <a:cubicBezTo>
                    <a:pt x="30" y="36"/>
                    <a:pt x="0" y="313"/>
                    <a:pt x="88" y="619"/>
                  </a:cubicBezTo>
                  <a:cubicBezTo>
                    <a:pt x="169" y="908"/>
                    <a:pt x="320" y="1118"/>
                    <a:pt x="437" y="1118"/>
                  </a:cubicBezTo>
                  <a:cubicBezTo>
                    <a:pt x="445" y="1118"/>
                    <a:pt x="453" y="1117"/>
                    <a:pt x="461" y="1115"/>
                  </a:cubicBezTo>
                  <a:cubicBezTo>
                    <a:pt x="583" y="1079"/>
                    <a:pt x="609" y="802"/>
                    <a:pt x="525" y="497"/>
                  </a:cubicBezTo>
                  <a:cubicBezTo>
                    <a:pt x="444" y="212"/>
                    <a:pt x="294" y="0"/>
                    <a:pt x="175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248;p21">
              <a:extLst>
                <a:ext uri="{FF2B5EF4-FFF2-40B4-BE49-F238E27FC236}">
                  <a16:creationId xmlns:a16="http://schemas.microsoft.com/office/drawing/2014/main" id="{86393D0A-50E1-430E-ABC7-811810F43364}"/>
                </a:ext>
              </a:extLst>
            </p:cNvPr>
            <p:cNvSpPr/>
            <p:nvPr/>
          </p:nvSpPr>
          <p:spPr>
            <a:xfrm>
              <a:off x="5563994" y="3039150"/>
              <a:ext cx="60319" cy="101151"/>
            </a:xfrm>
            <a:custGeom>
              <a:avLst/>
              <a:gdLst/>
              <a:ahLst/>
              <a:cxnLst/>
              <a:rect l="l" t="t" r="r" b="b"/>
              <a:pathLst>
                <a:path w="616" h="1033" extrusionOk="0">
                  <a:moveTo>
                    <a:pt x="145" y="1"/>
                  </a:moveTo>
                  <a:cubicBezTo>
                    <a:pt x="134" y="1"/>
                    <a:pt x="123" y="3"/>
                    <a:pt x="113" y="6"/>
                  </a:cubicBezTo>
                  <a:cubicBezTo>
                    <a:pt x="4" y="48"/>
                    <a:pt x="0" y="312"/>
                    <a:pt x="107" y="592"/>
                  </a:cubicBezTo>
                  <a:cubicBezTo>
                    <a:pt x="203" y="850"/>
                    <a:pt x="359" y="1032"/>
                    <a:pt x="468" y="1032"/>
                  </a:cubicBezTo>
                  <a:cubicBezTo>
                    <a:pt x="479" y="1032"/>
                    <a:pt x="489" y="1031"/>
                    <a:pt x="499" y="1027"/>
                  </a:cubicBezTo>
                  <a:cubicBezTo>
                    <a:pt x="612" y="984"/>
                    <a:pt x="615" y="724"/>
                    <a:pt x="509" y="441"/>
                  </a:cubicBezTo>
                  <a:cubicBezTo>
                    <a:pt x="412" y="186"/>
                    <a:pt x="257" y="1"/>
                    <a:pt x="145" y="1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249;p21">
              <a:extLst>
                <a:ext uri="{FF2B5EF4-FFF2-40B4-BE49-F238E27FC236}">
                  <a16:creationId xmlns:a16="http://schemas.microsoft.com/office/drawing/2014/main" id="{5490AB51-B511-4A3A-AAD7-679D39A63F11}"/>
                </a:ext>
              </a:extLst>
            </p:cNvPr>
            <p:cNvSpPr/>
            <p:nvPr/>
          </p:nvSpPr>
          <p:spPr>
            <a:xfrm>
              <a:off x="4954145" y="3064316"/>
              <a:ext cx="128667" cy="85190"/>
            </a:xfrm>
            <a:custGeom>
              <a:avLst/>
              <a:gdLst/>
              <a:ahLst/>
              <a:cxnLst/>
              <a:rect l="l" t="t" r="r" b="b"/>
              <a:pathLst>
                <a:path w="1314" h="870" extrusionOk="0">
                  <a:moveTo>
                    <a:pt x="1008" y="0"/>
                  </a:moveTo>
                  <a:cubicBezTo>
                    <a:pt x="860" y="0"/>
                    <a:pt x="677" y="51"/>
                    <a:pt x="506" y="142"/>
                  </a:cubicBezTo>
                  <a:cubicBezTo>
                    <a:pt x="342" y="229"/>
                    <a:pt x="203" y="338"/>
                    <a:pt x="114" y="454"/>
                  </a:cubicBezTo>
                  <a:cubicBezTo>
                    <a:pt x="26" y="570"/>
                    <a:pt x="1" y="676"/>
                    <a:pt x="42" y="754"/>
                  </a:cubicBezTo>
                  <a:cubicBezTo>
                    <a:pt x="78" y="828"/>
                    <a:pt x="171" y="869"/>
                    <a:pt x="304" y="869"/>
                  </a:cubicBezTo>
                  <a:cubicBezTo>
                    <a:pt x="451" y="869"/>
                    <a:pt x="635" y="818"/>
                    <a:pt x="809" y="727"/>
                  </a:cubicBezTo>
                  <a:cubicBezTo>
                    <a:pt x="973" y="641"/>
                    <a:pt x="1111" y="531"/>
                    <a:pt x="1198" y="415"/>
                  </a:cubicBezTo>
                  <a:cubicBezTo>
                    <a:pt x="1288" y="299"/>
                    <a:pt x="1314" y="194"/>
                    <a:pt x="1272" y="113"/>
                  </a:cubicBezTo>
                  <a:cubicBezTo>
                    <a:pt x="1234" y="42"/>
                    <a:pt x="1140" y="0"/>
                    <a:pt x="1008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250;p21">
              <a:extLst>
                <a:ext uri="{FF2B5EF4-FFF2-40B4-BE49-F238E27FC236}">
                  <a16:creationId xmlns:a16="http://schemas.microsoft.com/office/drawing/2014/main" id="{B55DD6F9-11DD-40F0-B9E3-137AD1CDCFAC}"/>
                </a:ext>
              </a:extLst>
            </p:cNvPr>
            <p:cNvSpPr/>
            <p:nvPr/>
          </p:nvSpPr>
          <p:spPr>
            <a:xfrm>
              <a:off x="5502892" y="2881205"/>
              <a:ext cx="120148" cy="63746"/>
            </a:xfrm>
            <a:custGeom>
              <a:avLst/>
              <a:gdLst/>
              <a:ahLst/>
              <a:cxnLst/>
              <a:rect l="l" t="t" r="r" b="b"/>
              <a:pathLst>
                <a:path w="1227" h="651" extrusionOk="0">
                  <a:moveTo>
                    <a:pt x="844" y="0"/>
                  </a:moveTo>
                  <a:cubicBezTo>
                    <a:pt x="747" y="0"/>
                    <a:pt x="644" y="13"/>
                    <a:pt x="544" y="39"/>
                  </a:cubicBezTo>
                  <a:cubicBezTo>
                    <a:pt x="383" y="81"/>
                    <a:pt x="242" y="152"/>
                    <a:pt x="142" y="235"/>
                  </a:cubicBezTo>
                  <a:cubicBezTo>
                    <a:pt x="42" y="319"/>
                    <a:pt x="0" y="406"/>
                    <a:pt x="20" y="483"/>
                  </a:cubicBezTo>
                  <a:cubicBezTo>
                    <a:pt x="45" y="586"/>
                    <a:pt x="190" y="651"/>
                    <a:pt x="393" y="651"/>
                  </a:cubicBezTo>
                  <a:cubicBezTo>
                    <a:pt x="489" y="651"/>
                    <a:pt x="593" y="634"/>
                    <a:pt x="692" y="608"/>
                  </a:cubicBezTo>
                  <a:cubicBezTo>
                    <a:pt x="924" y="547"/>
                    <a:pt x="1117" y="428"/>
                    <a:pt x="1191" y="303"/>
                  </a:cubicBezTo>
                  <a:cubicBezTo>
                    <a:pt x="1220" y="254"/>
                    <a:pt x="1227" y="210"/>
                    <a:pt x="1217" y="168"/>
                  </a:cubicBezTo>
                  <a:cubicBezTo>
                    <a:pt x="1191" y="64"/>
                    <a:pt x="1046" y="0"/>
                    <a:pt x="844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251;p21">
              <a:extLst>
                <a:ext uri="{FF2B5EF4-FFF2-40B4-BE49-F238E27FC236}">
                  <a16:creationId xmlns:a16="http://schemas.microsoft.com/office/drawing/2014/main" id="{CEBA7254-0DE9-4389-B54B-0CDB4C8E6541}"/>
                </a:ext>
              </a:extLst>
            </p:cNvPr>
            <p:cNvSpPr/>
            <p:nvPr/>
          </p:nvSpPr>
          <p:spPr>
            <a:xfrm>
              <a:off x="4812650" y="2796699"/>
              <a:ext cx="1090339" cy="756824"/>
            </a:xfrm>
            <a:custGeom>
              <a:avLst/>
              <a:gdLst/>
              <a:ahLst/>
              <a:cxnLst/>
              <a:rect l="l" t="t" r="r" b="b"/>
              <a:pathLst>
                <a:path w="11135" h="7729" extrusionOk="0">
                  <a:moveTo>
                    <a:pt x="8559" y="171"/>
                  </a:moveTo>
                  <a:cubicBezTo>
                    <a:pt x="8649" y="171"/>
                    <a:pt x="8736" y="174"/>
                    <a:pt x="8820" y="187"/>
                  </a:cubicBezTo>
                  <a:lnTo>
                    <a:pt x="8832" y="187"/>
                  </a:lnTo>
                  <a:cubicBezTo>
                    <a:pt x="9010" y="216"/>
                    <a:pt x="9187" y="265"/>
                    <a:pt x="9357" y="332"/>
                  </a:cubicBezTo>
                  <a:cubicBezTo>
                    <a:pt x="9550" y="419"/>
                    <a:pt x="9737" y="529"/>
                    <a:pt x="9910" y="660"/>
                  </a:cubicBezTo>
                  <a:lnTo>
                    <a:pt x="9898" y="645"/>
                  </a:lnTo>
                  <a:lnTo>
                    <a:pt x="9898" y="645"/>
                  </a:lnTo>
                  <a:cubicBezTo>
                    <a:pt x="10075" y="789"/>
                    <a:pt x="10239" y="950"/>
                    <a:pt x="10381" y="1134"/>
                  </a:cubicBezTo>
                  <a:cubicBezTo>
                    <a:pt x="10525" y="1324"/>
                    <a:pt x="10647" y="1536"/>
                    <a:pt x="10744" y="1761"/>
                  </a:cubicBezTo>
                  <a:lnTo>
                    <a:pt x="10741" y="1738"/>
                  </a:lnTo>
                  <a:lnTo>
                    <a:pt x="10741" y="1738"/>
                  </a:lnTo>
                  <a:cubicBezTo>
                    <a:pt x="10834" y="1973"/>
                    <a:pt x="10902" y="2212"/>
                    <a:pt x="10934" y="2447"/>
                  </a:cubicBezTo>
                  <a:lnTo>
                    <a:pt x="10937" y="2460"/>
                  </a:lnTo>
                  <a:cubicBezTo>
                    <a:pt x="10966" y="2682"/>
                    <a:pt x="10966" y="2904"/>
                    <a:pt x="10941" y="3120"/>
                  </a:cubicBezTo>
                  <a:lnTo>
                    <a:pt x="10937" y="3132"/>
                  </a:lnTo>
                  <a:cubicBezTo>
                    <a:pt x="10908" y="3332"/>
                    <a:pt x="10857" y="3525"/>
                    <a:pt x="10783" y="3702"/>
                  </a:cubicBezTo>
                  <a:cubicBezTo>
                    <a:pt x="10712" y="3857"/>
                    <a:pt x="10628" y="4001"/>
                    <a:pt x="10528" y="4130"/>
                  </a:cubicBezTo>
                  <a:cubicBezTo>
                    <a:pt x="10435" y="4252"/>
                    <a:pt x="10329" y="4359"/>
                    <a:pt x="10213" y="4452"/>
                  </a:cubicBezTo>
                  <a:cubicBezTo>
                    <a:pt x="10094" y="4539"/>
                    <a:pt x="9968" y="4613"/>
                    <a:pt x="9830" y="4674"/>
                  </a:cubicBezTo>
                  <a:cubicBezTo>
                    <a:pt x="9686" y="4735"/>
                    <a:pt x="9534" y="4777"/>
                    <a:pt x="9377" y="4800"/>
                  </a:cubicBezTo>
                  <a:lnTo>
                    <a:pt x="9360" y="4803"/>
                  </a:lnTo>
                  <a:cubicBezTo>
                    <a:pt x="9276" y="4812"/>
                    <a:pt x="9199" y="4816"/>
                    <a:pt x="9129" y="4816"/>
                  </a:cubicBezTo>
                  <a:cubicBezTo>
                    <a:pt x="9048" y="4816"/>
                    <a:pt x="8967" y="4809"/>
                    <a:pt x="8887" y="4803"/>
                  </a:cubicBezTo>
                  <a:lnTo>
                    <a:pt x="8871" y="4800"/>
                  </a:lnTo>
                  <a:cubicBezTo>
                    <a:pt x="8681" y="4770"/>
                    <a:pt x="8495" y="4719"/>
                    <a:pt x="8315" y="4645"/>
                  </a:cubicBezTo>
                  <a:lnTo>
                    <a:pt x="8315" y="4645"/>
                  </a:lnTo>
                  <a:lnTo>
                    <a:pt x="8334" y="4658"/>
                  </a:lnTo>
                  <a:cubicBezTo>
                    <a:pt x="8141" y="4571"/>
                    <a:pt x="7960" y="4465"/>
                    <a:pt x="7793" y="4336"/>
                  </a:cubicBezTo>
                  <a:cubicBezTo>
                    <a:pt x="7612" y="4198"/>
                    <a:pt x="7449" y="4030"/>
                    <a:pt x="7303" y="3847"/>
                  </a:cubicBezTo>
                  <a:cubicBezTo>
                    <a:pt x="7165" y="3663"/>
                    <a:pt x="7046" y="3460"/>
                    <a:pt x="6953" y="3248"/>
                  </a:cubicBezTo>
                  <a:lnTo>
                    <a:pt x="6943" y="3226"/>
                  </a:lnTo>
                  <a:lnTo>
                    <a:pt x="6936" y="3213"/>
                  </a:lnTo>
                  <a:cubicBezTo>
                    <a:pt x="6917" y="3161"/>
                    <a:pt x="6898" y="3113"/>
                    <a:pt x="6882" y="3065"/>
                  </a:cubicBezTo>
                  <a:lnTo>
                    <a:pt x="6875" y="3052"/>
                  </a:lnTo>
                  <a:cubicBezTo>
                    <a:pt x="6831" y="2917"/>
                    <a:pt x="6795" y="2778"/>
                    <a:pt x="6770" y="2640"/>
                  </a:cubicBezTo>
                  <a:cubicBezTo>
                    <a:pt x="6763" y="2601"/>
                    <a:pt x="6756" y="2560"/>
                    <a:pt x="6750" y="2521"/>
                  </a:cubicBezTo>
                  <a:cubicBezTo>
                    <a:pt x="6724" y="2305"/>
                    <a:pt x="6721" y="2089"/>
                    <a:pt x="6746" y="1877"/>
                  </a:cubicBezTo>
                  <a:cubicBezTo>
                    <a:pt x="6760" y="1780"/>
                    <a:pt x="6779" y="1681"/>
                    <a:pt x="6804" y="1578"/>
                  </a:cubicBezTo>
                  <a:cubicBezTo>
                    <a:pt x="6834" y="1478"/>
                    <a:pt x="6866" y="1379"/>
                    <a:pt x="6908" y="1282"/>
                  </a:cubicBezTo>
                  <a:cubicBezTo>
                    <a:pt x="6924" y="1243"/>
                    <a:pt x="6940" y="1205"/>
                    <a:pt x="6959" y="1169"/>
                  </a:cubicBezTo>
                  <a:lnTo>
                    <a:pt x="6966" y="1156"/>
                  </a:lnTo>
                  <a:lnTo>
                    <a:pt x="6985" y="1124"/>
                  </a:lnTo>
                  <a:cubicBezTo>
                    <a:pt x="7036" y="1027"/>
                    <a:pt x="7091" y="941"/>
                    <a:pt x="7152" y="860"/>
                  </a:cubicBezTo>
                  <a:cubicBezTo>
                    <a:pt x="7181" y="825"/>
                    <a:pt x="7210" y="789"/>
                    <a:pt x="7239" y="757"/>
                  </a:cubicBezTo>
                  <a:lnTo>
                    <a:pt x="7249" y="744"/>
                  </a:lnTo>
                  <a:lnTo>
                    <a:pt x="7265" y="731"/>
                  </a:lnTo>
                  <a:cubicBezTo>
                    <a:pt x="7268" y="728"/>
                    <a:pt x="7268" y="722"/>
                    <a:pt x="7275" y="722"/>
                  </a:cubicBezTo>
                  <a:lnTo>
                    <a:pt x="7284" y="706"/>
                  </a:lnTo>
                  <a:lnTo>
                    <a:pt x="7284" y="709"/>
                  </a:lnTo>
                  <a:lnTo>
                    <a:pt x="7306" y="686"/>
                  </a:lnTo>
                  <a:lnTo>
                    <a:pt x="7320" y="673"/>
                  </a:lnTo>
                  <a:lnTo>
                    <a:pt x="7330" y="664"/>
                  </a:lnTo>
                  <a:cubicBezTo>
                    <a:pt x="7378" y="615"/>
                    <a:pt x="7426" y="574"/>
                    <a:pt x="7474" y="535"/>
                  </a:cubicBezTo>
                  <a:cubicBezTo>
                    <a:pt x="7568" y="464"/>
                    <a:pt x="7667" y="403"/>
                    <a:pt x="7770" y="351"/>
                  </a:cubicBezTo>
                  <a:lnTo>
                    <a:pt x="7786" y="342"/>
                  </a:lnTo>
                  <a:lnTo>
                    <a:pt x="7802" y="336"/>
                  </a:lnTo>
                  <a:lnTo>
                    <a:pt x="7812" y="329"/>
                  </a:lnTo>
                  <a:cubicBezTo>
                    <a:pt x="7835" y="319"/>
                    <a:pt x="7847" y="313"/>
                    <a:pt x="7863" y="306"/>
                  </a:cubicBezTo>
                  <a:cubicBezTo>
                    <a:pt x="8009" y="248"/>
                    <a:pt x="8160" y="207"/>
                    <a:pt x="8311" y="184"/>
                  </a:cubicBezTo>
                  <a:lnTo>
                    <a:pt x="8353" y="181"/>
                  </a:lnTo>
                  <a:cubicBezTo>
                    <a:pt x="8420" y="174"/>
                    <a:pt x="8488" y="171"/>
                    <a:pt x="8559" y="171"/>
                  </a:cubicBezTo>
                  <a:close/>
                  <a:moveTo>
                    <a:pt x="2701" y="2524"/>
                  </a:moveTo>
                  <a:cubicBezTo>
                    <a:pt x="2737" y="2524"/>
                    <a:pt x="2768" y="2524"/>
                    <a:pt x="2801" y="2527"/>
                  </a:cubicBezTo>
                  <a:lnTo>
                    <a:pt x="2817" y="2527"/>
                  </a:lnTo>
                  <a:cubicBezTo>
                    <a:pt x="2897" y="2530"/>
                    <a:pt x="2971" y="2537"/>
                    <a:pt x="3042" y="2547"/>
                  </a:cubicBezTo>
                  <a:lnTo>
                    <a:pt x="3055" y="2550"/>
                  </a:lnTo>
                  <a:lnTo>
                    <a:pt x="3074" y="2550"/>
                  </a:lnTo>
                  <a:lnTo>
                    <a:pt x="3074" y="2553"/>
                  </a:lnTo>
                  <a:cubicBezTo>
                    <a:pt x="3287" y="2585"/>
                    <a:pt x="3487" y="2640"/>
                    <a:pt x="3676" y="2717"/>
                  </a:cubicBezTo>
                  <a:cubicBezTo>
                    <a:pt x="3879" y="2808"/>
                    <a:pt x="4072" y="2917"/>
                    <a:pt x="4243" y="3049"/>
                  </a:cubicBezTo>
                  <a:cubicBezTo>
                    <a:pt x="4414" y="3181"/>
                    <a:pt x="4568" y="3335"/>
                    <a:pt x="4699" y="3506"/>
                  </a:cubicBezTo>
                  <a:cubicBezTo>
                    <a:pt x="4828" y="3677"/>
                    <a:pt x="4941" y="3863"/>
                    <a:pt x="5028" y="4066"/>
                  </a:cubicBezTo>
                  <a:lnTo>
                    <a:pt x="5032" y="4075"/>
                  </a:lnTo>
                  <a:cubicBezTo>
                    <a:pt x="5112" y="4275"/>
                    <a:pt x="5170" y="4484"/>
                    <a:pt x="5201" y="4700"/>
                  </a:cubicBezTo>
                  <a:cubicBezTo>
                    <a:pt x="5231" y="4928"/>
                    <a:pt x="5231" y="5154"/>
                    <a:pt x="5201" y="5376"/>
                  </a:cubicBezTo>
                  <a:cubicBezTo>
                    <a:pt x="5170" y="5598"/>
                    <a:pt x="5109" y="5816"/>
                    <a:pt x="5021" y="6026"/>
                  </a:cubicBezTo>
                  <a:cubicBezTo>
                    <a:pt x="4941" y="6219"/>
                    <a:pt x="4825" y="6415"/>
                    <a:pt x="4696" y="6583"/>
                  </a:cubicBezTo>
                  <a:cubicBezTo>
                    <a:pt x="4568" y="6750"/>
                    <a:pt x="4417" y="6902"/>
                    <a:pt x="4252" y="7030"/>
                  </a:cubicBezTo>
                  <a:cubicBezTo>
                    <a:pt x="4075" y="7165"/>
                    <a:pt x="3879" y="7281"/>
                    <a:pt x="3673" y="7368"/>
                  </a:cubicBezTo>
                  <a:lnTo>
                    <a:pt x="3686" y="7368"/>
                  </a:lnTo>
                  <a:cubicBezTo>
                    <a:pt x="3480" y="7449"/>
                    <a:pt x="3264" y="7507"/>
                    <a:pt x="3046" y="7539"/>
                  </a:cubicBezTo>
                  <a:cubicBezTo>
                    <a:pt x="2933" y="7551"/>
                    <a:pt x="2817" y="7561"/>
                    <a:pt x="2707" y="7561"/>
                  </a:cubicBezTo>
                  <a:cubicBezTo>
                    <a:pt x="2601" y="7561"/>
                    <a:pt x="2492" y="7554"/>
                    <a:pt x="2389" y="7542"/>
                  </a:cubicBezTo>
                  <a:lnTo>
                    <a:pt x="2376" y="7542"/>
                  </a:lnTo>
                  <a:cubicBezTo>
                    <a:pt x="2150" y="7507"/>
                    <a:pt x="1929" y="7449"/>
                    <a:pt x="1719" y="7358"/>
                  </a:cubicBezTo>
                  <a:cubicBezTo>
                    <a:pt x="1523" y="7275"/>
                    <a:pt x="1333" y="7165"/>
                    <a:pt x="1162" y="7033"/>
                  </a:cubicBezTo>
                  <a:cubicBezTo>
                    <a:pt x="995" y="6902"/>
                    <a:pt x="841" y="6750"/>
                    <a:pt x="709" y="6580"/>
                  </a:cubicBezTo>
                  <a:cubicBezTo>
                    <a:pt x="577" y="6403"/>
                    <a:pt x="464" y="6213"/>
                    <a:pt x="377" y="6006"/>
                  </a:cubicBezTo>
                  <a:lnTo>
                    <a:pt x="377" y="6006"/>
                  </a:lnTo>
                  <a:lnTo>
                    <a:pt x="381" y="6023"/>
                  </a:lnTo>
                  <a:cubicBezTo>
                    <a:pt x="300" y="5816"/>
                    <a:pt x="242" y="5608"/>
                    <a:pt x="210" y="5392"/>
                  </a:cubicBezTo>
                  <a:lnTo>
                    <a:pt x="207" y="5376"/>
                  </a:lnTo>
                  <a:cubicBezTo>
                    <a:pt x="180" y="5154"/>
                    <a:pt x="180" y="4928"/>
                    <a:pt x="210" y="4709"/>
                  </a:cubicBezTo>
                  <a:cubicBezTo>
                    <a:pt x="226" y="4587"/>
                    <a:pt x="252" y="4465"/>
                    <a:pt x="290" y="4336"/>
                  </a:cubicBezTo>
                  <a:lnTo>
                    <a:pt x="293" y="4326"/>
                  </a:lnTo>
                  <a:lnTo>
                    <a:pt x="296" y="4310"/>
                  </a:lnTo>
                  <a:lnTo>
                    <a:pt x="300" y="4298"/>
                  </a:lnTo>
                  <a:lnTo>
                    <a:pt x="306" y="4281"/>
                  </a:lnTo>
                  <a:lnTo>
                    <a:pt x="309" y="4271"/>
                  </a:lnTo>
                  <a:lnTo>
                    <a:pt x="316" y="4252"/>
                  </a:lnTo>
                  <a:cubicBezTo>
                    <a:pt x="339" y="4185"/>
                    <a:pt x="361" y="4121"/>
                    <a:pt x="387" y="4056"/>
                  </a:cubicBezTo>
                  <a:cubicBezTo>
                    <a:pt x="406" y="4011"/>
                    <a:pt x="428" y="3966"/>
                    <a:pt x="451" y="3921"/>
                  </a:cubicBezTo>
                  <a:lnTo>
                    <a:pt x="458" y="3908"/>
                  </a:lnTo>
                  <a:cubicBezTo>
                    <a:pt x="532" y="3763"/>
                    <a:pt x="618" y="3625"/>
                    <a:pt x="715" y="3499"/>
                  </a:cubicBezTo>
                  <a:cubicBezTo>
                    <a:pt x="841" y="3338"/>
                    <a:pt x="982" y="3194"/>
                    <a:pt x="1140" y="3068"/>
                  </a:cubicBezTo>
                  <a:lnTo>
                    <a:pt x="1156" y="3055"/>
                  </a:lnTo>
                  <a:cubicBezTo>
                    <a:pt x="1333" y="2923"/>
                    <a:pt x="1520" y="2811"/>
                    <a:pt x="1716" y="2726"/>
                  </a:cubicBezTo>
                  <a:lnTo>
                    <a:pt x="1729" y="2720"/>
                  </a:lnTo>
                  <a:cubicBezTo>
                    <a:pt x="1932" y="2637"/>
                    <a:pt x="2147" y="2579"/>
                    <a:pt x="2363" y="2547"/>
                  </a:cubicBezTo>
                  <a:cubicBezTo>
                    <a:pt x="2386" y="2543"/>
                    <a:pt x="2401" y="2540"/>
                    <a:pt x="2418" y="2540"/>
                  </a:cubicBezTo>
                  <a:cubicBezTo>
                    <a:pt x="2517" y="2530"/>
                    <a:pt x="2611" y="2524"/>
                    <a:pt x="2701" y="2524"/>
                  </a:cubicBezTo>
                  <a:close/>
                  <a:moveTo>
                    <a:pt x="8562" y="0"/>
                  </a:moveTo>
                  <a:cubicBezTo>
                    <a:pt x="8517" y="0"/>
                    <a:pt x="8469" y="0"/>
                    <a:pt x="8423" y="4"/>
                  </a:cubicBezTo>
                  <a:cubicBezTo>
                    <a:pt x="8392" y="7"/>
                    <a:pt x="8366" y="10"/>
                    <a:pt x="8343" y="10"/>
                  </a:cubicBezTo>
                  <a:cubicBezTo>
                    <a:pt x="8295" y="17"/>
                    <a:pt x="8247" y="23"/>
                    <a:pt x="8199" y="33"/>
                  </a:cubicBezTo>
                  <a:cubicBezTo>
                    <a:pt x="8121" y="46"/>
                    <a:pt x="8047" y="65"/>
                    <a:pt x="7973" y="88"/>
                  </a:cubicBezTo>
                  <a:cubicBezTo>
                    <a:pt x="7967" y="91"/>
                    <a:pt x="7963" y="91"/>
                    <a:pt x="7957" y="94"/>
                  </a:cubicBezTo>
                  <a:cubicBezTo>
                    <a:pt x="7870" y="119"/>
                    <a:pt x="7786" y="155"/>
                    <a:pt x="7700" y="197"/>
                  </a:cubicBezTo>
                  <a:cubicBezTo>
                    <a:pt x="7632" y="229"/>
                    <a:pt x="7564" y="268"/>
                    <a:pt x="7500" y="309"/>
                  </a:cubicBezTo>
                  <a:cubicBezTo>
                    <a:pt x="7426" y="358"/>
                    <a:pt x="7355" y="413"/>
                    <a:pt x="7284" y="474"/>
                  </a:cubicBezTo>
                  <a:cubicBezTo>
                    <a:pt x="7140" y="599"/>
                    <a:pt x="7011" y="751"/>
                    <a:pt x="6901" y="924"/>
                  </a:cubicBezTo>
                  <a:cubicBezTo>
                    <a:pt x="6882" y="960"/>
                    <a:pt x="6862" y="995"/>
                    <a:pt x="6840" y="1031"/>
                  </a:cubicBezTo>
                  <a:cubicBezTo>
                    <a:pt x="6785" y="1134"/>
                    <a:pt x="6734" y="1246"/>
                    <a:pt x="6695" y="1365"/>
                  </a:cubicBezTo>
                  <a:lnTo>
                    <a:pt x="6692" y="1375"/>
                  </a:lnTo>
                  <a:cubicBezTo>
                    <a:pt x="6641" y="1523"/>
                    <a:pt x="6605" y="1677"/>
                    <a:pt x="6583" y="1835"/>
                  </a:cubicBezTo>
                  <a:cubicBezTo>
                    <a:pt x="6576" y="1871"/>
                    <a:pt x="6573" y="1909"/>
                    <a:pt x="6570" y="1945"/>
                  </a:cubicBezTo>
                  <a:cubicBezTo>
                    <a:pt x="6570" y="1961"/>
                    <a:pt x="6566" y="1977"/>
                    <a:pt x="6566" y="1997"/>
                  </a:cubicBezTo>
                  <a:cubicBezTo>
                    <a:pt x="6547" y="2212"/>
                    <a:pt x="6560" y="2437"/>
                    <a:pt x="6602" y="2665"/>
                  </a:cubicBezTo>
                  <a:cubicBezTo>
                    <a:pt x="6611" y="2730"/>
                    <a:pt x="6624" y="2791"/>
                    <a:pt x="6641" y="2852"/>
                  </a:cubicBezTo>
                  <a:cubicBezTo>
                    <a:pt x="6563" y="2836"/>
                    <a:pt x="6476" y="2827"/>
                    <a:pt x="6383" y="2827"/>
                  </a:cubicBezTo>
                  <a:cubicBezTo>
                    <a:pt x="6338" y="2827"/>
                    <a:pt x="6296" y="2830"/>
                    <a:pt x="6254" y="2833"/>
                  </a:cubicBezTo>
                  <a:cubicBezTo>
                    <a:pt x="6074" y="2846"/>
                    <a:pt x="5894" y="2885"/>
                    <a:pt x="5711" y="2955"/>
                  </a:cubicBezTo>
                  <a:cubicBezTo>
                    <a:pt x="5540" y="3020"/>
                    <a:pt x="5379" y="3107"/>
                    <a:pt x="5240" y="3219"/>
                  </a:cubicBezTo>
                  <a:cubicBezTo>
                    <a:pt x="5115" y="3319"/>
                    <a:pt x="5015" y="3432"/>
                    <a:pt x="4941" y="3557"/>
                  </a:cubicBezTo>
                  <a:cubicBezTo>
                    <a:pt x="4883" y="3464"/>
                    <a:pt x="4812" y="3371"/>
                    <a:pt x="4735" y="3280"/>
                  </a:cubicBezTo>
                  <a:cubicBezTo>
                    <a:pt x="4519" y="3026"/>
                    <a:pt x="4240" y="2811"/>
                    <a:pt x="3931" y="2649"/>
                  </a:cubicBezTo>
                  <a:cubicBezTo>
                    <a:pt x="3782" y="2576"/>
                    <a:pt x="3625" y="2511"/>
                    <a:pt x="3457" y="2463"/>
                  </a:cubicBezTo>
                  <a:cubicBezTo>
                    <a:pt x="3425" y="2453"/>
                    <a:pt x="3393" y="2444"/>
                    <a:pt x="3358" y="2437"/>
                  </a:cubicBezTo>
                  <a:cubicBezTo>
                    <a:pt x="3232" y="2405"/>
                    <a:pt x="3107" y="2383"/>
                    <a:pt x="2961" y="2367"/>
                  </a:cubicBezTo>
                  <a:cubicBezTo>
                    <a:pt x="2872" y="2360"/>
                    <a:pt x="2784" y="2353"/>
                    <a:pt x="2701" y="2353"/>
                  </a:cubicBezTo>
                  <a:cubicBezTo>
                    <a:pt x="2450" y="2353"/>
                    <a:pt x="2193" y="2392"/>
                    <a:pt x="1942" y="2466"/>
                  </a:cubicBezTo>
                  <a:cubicBezTo>
                    <a:pt x="1764" y="2518"/>
                    <a:pt x="1590" y="2588"/>
                    <a:pt x="1423" y="2682"/>
                  </a:cubicBezTo>
                  <a:lnTo>
                    <a:pt x="1394" y="2695"/>
                  </a:lnTo>
                  <a:cubicBezTo>
                    <a:pt x="1104" y="2855"/>
                    <a:pt x="841" y="3078"/>
                    <a:pt x="628" y="3338"/>
                  </a:cubicBezTo>
                  <a:cubicBezTo>
                    <a:pt x="577" y="3396"/>
                    <a:pt x="532" y="3460"/>
                    <a:pt x="486" y="3525"/>
                  </a:cubicBezTo>
                  <a:lnTo>
                    <a:pt x="480" y="3538"/>
                  </a:lnTo>
                  <a:cubicBezTo>
                    <a:pt x="442" y="3592"/>
                    <a:pt x="409" y="3644"/>
                    <a:pt x="381" y="3696"/>
                  </a:cubicBezTo>
                  <a:cubicBezTo>
                    <a:pt x="284" y="3860"/>
                    <a:pt x="207" y="4037"/>
                    <a:pt x="149" y="4220"/>
                  </a:cubicBezTo>
                  <a:lnTo>
                    <a:pt x="142" y="4230"/>
                  </a:lnTo>
                  <a:cubicBezTo>
                    <a:pt x="42" y="4546"/>
                    <a:pt x="0" y="4889"/>
                    <a:pt x="23" y="5231"/>
                  </a:cubicBezTo>
                  <a:cubicBezTo>
                    <a:pt x="45" y="5578"/>
                    <a:pt x="142" y="5920"/>
                    <a:pt x="303" y="6248"/>
                  </a:cubicBezTo>
                  <a:cubicBezTo>
                    <a:pt x="448" y="6541"/>
                    <a:pt x="657" y="6814"/>
                    <a:pt x="908" y="7040"/>
                  </a:cubicBezTo>
                  <a:cubicBezTo>
                    <a:pt x="1153" y="7262"/>
                    <a:pt x="1440" y="7435"/>
                    <a:pt x="1768" y="7561"/>
                  </a:cubicBezTo>
                  <a:cubicBezTo>
                    <a:pt x="2061" y="7670"/>
                    <a:pt x="2386" y="7728"/>
                    <a:pt x="2714" y="7728"/>
                  </a:cubicBezTo>
                  <a:lnTo>
                    <a:pt x="2794" y="7728"/>
                  </a:lnTo>
                  <a:cubicBezTo>
                    <a:pt x="2961" y="7725"/>
                    <a:pt x="3139" y="7700"/>
                    <a:pt x="3313" y="7661"/>
                  </a:cubicBezTo>
                  <a:cubicBezTo>
                    <a:pt x="3467" y="7625"/>
                    <a:pt x="3625" y="7574"/>
                    <a:pt x="3796" y="7496"/>
                  </a:cubicBezTo>
                  <a:cubicBezTo>
                    <a:pt x="4375" y="7245"/>
                    <a:pt x="4864" y="6767"/>
                    <a:pt x="5137" y="6183"/>
                  </a:cubicBezTo>
                  <a:cubicBezTo>
                    <a:pt x="5283" y="5874"/>
                    <a:pt x="5366" y="5540"/>
                    <a:pt x="5388" y="5189"/>
                  </a:cubicBezTo>
                  <a:cubicBezTo>
                    <a:pt x="5411" y="4845"/>
                    <a:pt x="5360" y="4488"/>
                    <a:pt x="5240" y="4149"/>
                  </a:cubicBezTo>
                  <a:cubicBezTo>
                    <a:pt x="5189" y="4001"/>
                    <a:pt x="5121" y="3854"/>
                    <a:pt x="5044" y="3718"/>
                  </a:cubicBezTo>
                  <a:cubicBezTo>
                    <a:pt x="5051" y="3711"/>
                    <a:pt x="5057" y="3705"/>
                    <a:pt x="5060" y="3696"/>
                  </a:cubicBezTo>
                  <a:cubicBezTo>
                    <a:pt x="5076" y="3663"/>
                    <a:pt x="5093" y="3631"/>
                    <a:pt x="5112" y="3602"/>
                  </a:cubicBezTo>
                  <a:cubicBezTo>
                    <a:pt x="5163" y="3528"/>
                    <a:pt x="5221" y="3460"/>
                    <a:pt x="5289" y="3399"/>
                  </a:cubicBezTo>
                  <a:cubicBezTo>
                    <a:pt x="5379" y="3322"/>
                    <a:pt x="5485" y="3248"/>
                    <a:pt x="5604" y="3187"/>
                  </a:cubicBezTo>
                  <a:lnTo>
                    <a:pt x="5614" y="3181"/>
                  </a:lnTo>
                  <a:cubicBezTo>
                    <a:pt x="5758" y="3110"/>
                    <a:pt x="5910" y="3062"/>
                    <a:pt x="6061" y="3029"/>
                  </a:cubicBezTo>
                  <a:lnTo>
                    <a:pt x="6048" y="3026"/>
                  </a:lnTo>
                  <a:cubicBezTo>
                    <a:pt x="6167" y="3007"/>
                    <a:pt x="6287" y="2997"/>
                    <a:pt x="6393" y="2997"/>
                  </a:cubicBezTo>
                  <a:lnTo>
                    <a:pt x="6464" y="2997"/>
                  </a:lnTo>
                  <a:cubicBezTo>
                    <a:pt x="6547" y="3004"/>
                    <a:pt x="6621" y="3016"/>
                    <a:pt x="6692" y="3035"/>
                  </a:cubicBezTo>
                  <a:cubicBezTo>
                    <a:pt x="6795" y="3358"/>
                    <a:pt x="6953" y="3663"/>
                    <a:pt x="7165" y="3940"/>
                  </a:cubicBezTo>
                  <a:cubicBezTo>
                    <a:pt x="7371" y="4217"/>
                    <a:pt x="7625" y="4445"/>
                    <a:pt x="7912" y="4626"/>
                  </a:cubicBezTo>
                  <a:cubicBezTo>
                    <a:pt x="8208" y="4809"/>
                    <a:pt x="8536" y="4928"/>
                    <a:pt x="8868" y="4971"/>
                  </a:cubicBezTo>
                  <a:cubicBezTo>
                    <a:pt x="8952" y="4980"/>
                    <a:pt x="9038" y="4986"/>
                    <a:pt x="9129" y="4986"/>
                  </a:cubicBezTo>
                  <a:cubicBezTo>
                    <a:pt x="9392" y="4986"/>
                    <a:pt x="9643" y="4935"/>
                    <a:pt x="9882" y="4835"/>
                  </a:cubicBezTo>
                  <a:cubicBezTo>
                    <a:pt x="10168" y="4716"/>
                    <a:pt x="10426" y="4522"/>
                    <a:pt x="10628" y="4281"/>
                  </a:cubicBezTo>
                  <a:cubicBezTo>
                    <a:pt x="10828" y="4037"/>
                    <a:pt x="10976" y="3731"/>
                    <a:pt x="11057" y="3399"/>
                  </a:cubicBezTo>
                  <a:cubicBezTo>
                    <a:pt x="11095" y="3248"/>
                    <a:pt x="11118" y="3078"/>
                    <a:pt x="11127" y="2894"/>
                  </a:cubicBezTo>
                  <a:cubicBezTo>
                    <a:pt x="11134" y="2737"/>
                    <a:pt x="11124" y="2569"/>
                    <a:pt x="11095" y="2383"/>
                  </a:cubicBezTo>
                  <a:cubicBezTo>
                    <a:pt x="11047" y="2054"/>
                    <a:pt x="10937" y="1732"/>
                    <a:pt x="10767" y="1417"/>
                  </a:cubicBezTo>
                  <a:cubicBezTo>
                    <a:pt x="10603" y="1117"/>
                    <a:pt x="10381" y="841"/>
                    <a:pt x="10123" y="618"/>
                  </a:cubicBezTo>
                  <a:cubicBezTo>
                    <a:pt x="9856" y="384"/>
                    <a:pt x="9554" y="213"/>
                    <a:pt x="9225" y="107"/>
                  </a:cubicBezTo>
                  <a:cubicBezTo>
                    <a:pt x="9064" y="55"/>
                    <a:pt x="8894" y="20"/>
                    <a:pt x="8710" y="4"/>
                  </a:cubicBezTo>
                  <a:cubicBezTo>
                    <a:pt x="8662" y="0"/>
                    <a:pt x="8610" y="0"/>
                    <a:pt x="8562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252;p21">
              <a:extLst>
                <a:ext uri="{FF2B5EF4-FFF2-40B4-BE49-F238E27FC236}">
                  <a16:creationId xmlns:a16="http://schemas.microsoft.com/office/drawing/2014/main" id="{E1E6173B-511A-44AB-AB25-3B90513126FE}"/>
                </a:ext>
              </a:extLst>
            </p:cNvPr>
            <p:cNvSpPr/>
            <p:nvPr/>
          </p:nvSpPr>
          <p:spPr>
            <a:xfrm>
              <a:off x="5239094" y="4173070"/>
              <a:ext cx="140613" cy="212878"/>
            </a:xfrm>
            <a:custGeom>
              <a:avLst/>
              <a:gdLst/>
              <a:ahLst/>
              <a:cxnLst/>
              <a:rect l="l" t="t" r="r" b="b"/>
              <a:pathLst>
                <a:path w="1436" h="2174" extrusionOk="0">
                  <a:moveTo>
                    <a:pt x="785" y="0"/>
                  </a:moveTo>
                  <a:cubicBezTo>
                    <a:pt x="757" y="0"/>
                    <a:pt x="731" y="0"/>
                    <a:pt x="705" y="3"/>
                  </a:cubicBezTo>
                  <a:cubicBezTo>
                    <a:pt x="699" y="6"/>
                    <a:pt x="692" y="6"/>
                    <a:pt x="686" y="10"/>
                  </a:cubicBezTo>
                  <a:cubicBezTo>
                    <a:pt x="677" y="10"/>
                    <a:pt x="666" y="13"/>
                    <a:pt x="657" y="17"/>
                  </a:cubicBezTo>
                  <a:cubicBezTo>
                    <a:pt x="592" y="33"/>
                    <a:pt x="531" y="61"/>
                    <a:pt x="480" y="97"/>
                  </a:cubicBezTo>
                  <a:cubicBezTo>
                    <a:pt x="448" y="122"/>
                    <a:pt x="422" y="142"/>
                    <a:pt x="402" y="161"/>
                  </a:cubicBezTo>
                  <a:cubicBezTo>
                    <a:pt x="280" y="264"/>
                    <a:pt x="187" y="416"/>
                    <a:pt x="120" y="612"/>
                  </a:cubicBezTo>
                  <a:cubicBezTo>
                    <a:pt x="103" y="660"/>
                    <a:pt x="87" y="709"/>
                    <a:pt x="78" y="757"/>
                  </a:cubicBezTo>
                  <a:cubicBezTo>
                    <a:pt x="65" y="798"/>
                    <a:pt x="52" y="841"/>
                    <a:pt x="42" y="879"/>
                  </a:cubicBezTo>
                  <a:cubicBezTo>
                    <a:pt x="13" y="1011"/>
                    <a:pt x="1" y="1140"/>
                    <a:pt x="4" y="1266"/>
                  </a:cubicBezTo>
                  <a:cubicBezTo>
                    <a:pt x="7" y="1420"/>
                    <a:pt x="29" y="1561"/>
                    <a:pt x="74" y="1690"/>
                  </a:cubicBezTo>
                  <a:cubicBezTo>
                    <a:pt x="123" y="1835"/>
                    <a:pt x="194" y="1954"/>
                    <a:pt x="280" y="2047"/>
                  </a:cubicBezTo>
                  <a:cubicBezTo>
                    <a:pt x="310" y="2077"/>
                    <a:pt x="338" y="2108"/>
                    <a:pt x="380" y="2131"/>
                  </a:cubicBezTo>
                  <a:cubicBezTo>
                    <a:pt x="409" y="2150"/>
                    <a:pt x="438" y="2163"/>
                    <a:pt x="464" y="2166"/>
                  </a:cubicBezTo>
                  <a:cubicBezTo>
                    <a:pt x="483" y="2169"/>
                    <a:pt x="499" y="2173"/>
                    <a:pt x="515" y="2173"/>
                  </a:cubicBezTo>
                  <a:cubicBezTo>
                    <a:pt x="531" y="2173"/>
                    <a:pt x="544" y="2169"/>
                    <a:pt x="561" y="2166"/>
                  </a:cubicBezTo>
                  <a:cubicBezTo>
                    <a:pt x="586" y="2160"/>
                    <a:pt x="612" y="2150"/>
                    <a:pt x="631" y="2135"/>
                  </a:cubicBezTo>
                  <a:cubicBezTo>
                    <a:pt x="680" y="2102"/>
                    <a:pt x="721" y="2057"/>
                    <a:pt x="760" y="1999"/>
                  </a:cubicBezTo>
                  <a:cubicBezTo>
                    <a:pt x="776" y="1973"/>
                    <a:pt x="792" y="1948"/>
                    <a:pt x="805" y="1918"/>
                  </a:cubicBezTo>
                  <a:cubicBezTo>
                    <a:pt x="824" y="1890"/>
                    <a:pt x="840" y="1857"/>
                    <a:pt x="857" y="1826"/>
                  </a:cubicBezTo>
                  <a:cubicBezTo>
                    <a:pt x="882" y="1774"/>
                    <a:pt x="908" y="1722"/>
                    <a:pt x="937" y="1671"/>
                  </a:cubicBezTo>
                  <a:cubicBezTo>
                    <a:pt x="962" y="1626"/>
                    <a:pt x="989" y="1584"/>
                    <a:pt x="1014" y="1539"/>
                  </a:cubicBezTo>
                  <a:cubicBezTo>
                    <a:pt x="1069" y="1449"/>
                    <a:pt x="1130" y="1352"/>
                    <a:pt x="1201" y="1246"/>
                  </a:cubicBezTo>
                  <a:lnTo>
                    <a:pt x="1246" y="1178"/>
                  </a:lnTo>
                  <a:cubicBezTo>
                    <a:pt x="1265" y="1150"/>
                    <a:pt x="1284" y="1123"/>
                    <a:pt x="1304" y="1095"/>
                  </a:cubicBezTo>
                  <a:cubicBezTo>
                    <a:pt x="1314" y="1079"/>
                    <a:pt x="1326" y="1059"/>
                    <a:pt x="1336" y="1043"/>
                  </a:cubicBezTo>
                  <a:cubicBezTo>
                    <a:pt x="1345" y="1024"/>
                    <a:pt x="1356" y="1008"/>
                    <a:pt x="1362" y="985"/>
                  </a:cubicBezTo>
                  <a:cubicBezTo>
                    <a:pt x="1378" y="953"/>
                    <a:pt x="1397" y="908"/>
                    <a:pt x="1407" y="860"/>
                  </a:cubicBezTo>
                  <a:cubicBezTo>
                    <a:pt x="1417" y="821"/>
                    <a:pt x="1423" y="779"/>
                    <a:pt x="1430" y="737"/>
                  </a:cubicBezTo>
                  <a:cubicBezTo>
                    <a:pt x="1436" y="651"/>
                    <a:pt x="1430" y="567"/>
                    <a:pt x="1410" y="493"/>
                  </a:cubicBezTo>
                  <a:cubicBezTo>
                    <a:pt x="1391" y="409"/>
                    <a:pt x="1359" y="335"/>
                    <a:pt x="1317" y="271"/>
                  </a:cubicBezTo>
                  <a:cubicBezTo>
                    <a:pt x="1268" y="200"/>
                    <a:pt x="1210" y="142"/>
                    <a:pt x="1146" y="100"/>
                  </a:cubicBezTo>
                  <a:cubicBezTo>
                    <a:pt x="1075" y="52"/>
                    <a:pt x="992" y="20"/>
                    <a:pt x="908" y="10"/>
                  </a:cubicBezTo>
                  <a:cubicBezTo>
                    <a:pt x="863" y="3"/>
                    <a:pt x="824" y="0"/>
                    <a:pt x="785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253;p21">
              <a:extLst>
                <a:ext uri="{FF2B5EF4-FFF2-40B4-BE49-F238E27FC236}">
                  <a16:creationId xmlns:a16="http://schemas.microsoft.com/office/drawing/2014/main" id="{EE809FA0-91EA-4FCD-804E-85ECE6E1EF3C}"/>
                </a:ext>
              </a:extLst>
            </p:cNvPr>
            <p:cNvSpPr/>
            <p:nvPr/>
          </p:nvSpPr>
          <p:spPr>
            <a:xfrm>
              <a:off x="5262693" y="4207049"/>
              <a:ext cx="117308" cy="179194"/>
            </a:xfrm>
            <a:custGeom>
              <a:avLst/>
              <a:gdLst/>
              <a:ahLst/>
              <a:cxnLst/>
              <a:rect l="l" t="t" r="r" b="b"/>
              <a:pathLst>
                <a:path w="1198" h="1830" extrusionOk="0">
                  <a:moveTo>
                    <a:pt x="1124" y="1"/>
                  </a:moveTo>
                  <a:lnTo>
                    <a:pt x="1124" y="14"/>
                  </a:lnTo>
                  <a:cubicBezTo>
                    <a:pt x="1124" y="69"/>
                    <a:pt x="1118" y="123"/>
                    <a:pt x="1101" y="178"/>
                  </a:cubicBezTo>
                  <a:cubicBezTo>
                    <a:pt x="1088" y="236"/>
                    <a:pt x="1066" y="291"/>
                    <a:pt x="1040" y="342"/>
                  </a:cubicBezTo>
                  <a:cubicBezTo>
                    <a:pt x="982" y="448"/>
                    <a:pt x="905" y="545"/>
                    <a:pt x="831" y="641"/>
                  </a:cubicBezTo>
                  <a:cubicBezTo>
                    <a:pt x="792" y="687"/>
                    <a:pt x="754" y="735"/>
                    <a:pt x="718" y="783"/>
                  </a:cubicBezTo>
                  <a:cubicBezTo>
                    <a:pt x="687" y="828"/>
                    <a:pt x="654" y="873"/>
                    <a:pt x="625" y="919"/>
                  </a:cubicBezTo>
                  <a:cubicBezTo>
                    <a:pt x="602" y="960"/>
                    <a:pt x="580" y="1002"/>
                    <a:pt x="564" y="1044"/>
                  </a:cubicBezTo>
                  <a:cubicBezTo>
                    <a:pt x="548" y="1079"/>
                    <a:pt x="532" y="1118"/>
                    <a:pt x="516" y="1153"/>
                  </a:cubicBezTo>
                  <a:cubicBezTo>
                    <a:pt x="480" y="1234"/>
                    <a:pt x="448" y="1314"/>
                    <a:pt x="403" y="1388"/>
                  </a:cubicBezTo>
                  <a:cubicBezTo>
                    <a:pt x="381" y="1427"/>
                    <a:pt x="358" y="1462"/>
                    <a:pt x="332" y="1494"/>
                  </a:cubicBezTo>
                  <a:cubicBezTo>
                    <a:pt x="307" y="1523"/>
                    <a:pt x="277" y="1552"/>
                    <a:pt x="246" y="1575"/>
                  </a:cubicBezTo>
                  <a:cubicBezTo>
                    <a:pt x="219" y="1598"/>
                    <a:pt x="188" y="1617"/>
                    <a:pt x="155" y="1633"/>
                  </a:cubicBezTo>
                  <a:cubicBezTo>
                    <a:pt x="130" y="1645"/>
                    <a:pt x="97" y="1656"/>
                    <a:pt x="69" y="1659"/>
                  </a:cubicBezTo>
                  <a:cubicBezTo>
                    <a:pt x="52" y="1661"/>
                    <a:pt x="36" y="1663"/>
                    <a:pt x="20" y="1663"/>
                  </a:cubicBezTo>
                  <a:cubicBezTo>
                    <a:pt x="14" y="1663"/>
                    <a:pt x="7" y="1663"/>
                    <a:pt x="1" y="1662"/>
                  </a:cubicBezTo>
                  <a:lnTo>
                    <a:pt x="1" y="1662"/>
                  </a:lnTo>
                  <a:cubicBezTo>
                    <a:pt x="14" y="1675"/>
                    <a:pt x="23" y="1687"/>
                    <a:pt x="36" y="1700"/>
                  </a:cubicBezTo>
                  <a:cubicBezTo>
                    <a:pt x="62" y="1730"/>
                    <a:pt x="97" y="1761"/>
                    <a:pt x="136" y="1784"/>
                  </a:cubicBezTo>
                  <a:cubicBezTo>
                    <a:pt x="165" y="1803"/>
                    <a:pt x="194" y="1816"/>
                    <a:pt x="223" y="1822"/>
                  </a:cubicBezTo>
                  <a:cubicBezTo>
                    <a:pt x="242" y="1826"/>
                    <a:pt x="258" y="1829"/>
                    <a:pt x="274" y="1829"/>
                  </a:cubicBezTo>
                  <a:cubicBezTo>
                    <a:pt x="290" y="1829"/>
                    <a:pt x="303" y="1826"/>
                    <a:pt x="320" y="1822"/>
                  </a:cubicBezTo>
                  <a:cubicBezTo>
                    <a:pt x="345" y="1816"/>
                    <a:pt x="371" y="1803"/>
                    <a:pt x="393" y="1791"/>
                  </a:cubicBezTo>
                  <a:cubicBezTo>
                    <a:pt x="439" y="1758"/>
                    <a:pt x="480" y="1710"/>
                    <a:pt x="519" y="1652"/>
                  </a:cubicBezTo>
                  <a:cubicBezTo>
                    <a:pt x="535" y="1626"/>
                    <a:pt x="551" y="1601"/>
                    <a:pt x="567" y="1575"/>
                  </a:cubicBezTo>
                  <a:cubicBezTo>
                    <a:pt x="583" y="1543"/>
                    <a:pt x="599" y="1510"/>
                    <a:pt x="616" y="1479"/>
                  </a:cubicBezTo>
                  <a:cubicBezTo>
                    <a:pt x="641" y="1427"/>
                    <a:pt x="670" y="1375"/>
                    <a:pt x="699" y="1324"/>
                  </a:cubicBezTo>
                  <a:cubicBezTo>
                    <a:pt x="725" y="1282"/>
                    <a:pt x="748" y="1237"/>
                    <a:pt x="776" y="1195"/>
                  </a:cubicBezTo>
                  <a:cubicBezTo>
                    <a:pt x="828" y="1105"/>
                    <a:pt x="889" y="1011"/>
                    <a:pt x="963" y="902"/>
                  </a:cubicBezTo>
                  <a:lnTo>
                    <a:pt x="1008" y="831"/>
                  </a:lnTo>
                  <a:cubicBezTo>
                    <a:pt x="1027" y="806"/>
                    <a:pt x="1047" y="776"/>
                    <a:pt x="1066" y="748"/>
                  </a:cubicBezTo>
                  <a:cubicBezTo>
                    <a:pt x="1076" y="732"/>
                    <a:pt x="1085" y="715"/>
                    <a:pt x="1095" y="696"/>
                  </a:cubicBezTo>
                  <a:cubicBezTo>
                    <a:pt x="1104" y="680"/>
                    <a:pt x="1115" y="661"/>
                    <a:pt x="1124" y="641"/>
                  </a:cubicBezTo>
                  <a:cubicBezTo>
                    <a:pt x="1140" y="600"/>
                    <a:pt x="1156" y="558"/>
                    <a:pt x="1169" y="513"/>
                  </a:cubicBezTo>
                  <a:cubicBezTo>
                    <a:pt x="1179" y="474"/>
                    <a:pt x="1185" y="432"/>
                    <a:pt x="1189" y="390"/>
                  </a:cubicBezTo>
                  <a:cubicBezTo>
                    <a:pt x="1198" y="304"/>
                    <a:pt x="1192" y="223"/>
                    <a:pt x="1172" y="146"/>
                  </a:cubicBezTo>
                  <a:cubicBezTo>
                    <a:pt x="1159" y="94"/>
                    <a:pt x="1143" y="46"/>
                    <a:pt x="112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254;p21">
              <a:extLst>
                <a:ext uri="{FF2B5EF4-FFF2-40B4-BE49-F238E27FC236}">
                  <a16:creationId xmlns:a16="http://schemas.microsoft.com/office/drawing/2014/main" id="{E6AC1A6E-1907-4E79-A2F0-4AD9C2D6F6CC}"/>
                </a:ext>
              </a:extLst>
            </p:cNvPr>
            <p:cNvSpPr/>
            <p:nvPr/>
          </p:nvSpPr>
          <p:spPr>
            <a:xfrm>
              <a:off x="5037965" y="3934438"/>
              <a:ext cx="230504" cy="251067"/>
            </a:xfrm>
            <a:custGeom>
              <a:avLst/>
              <a:gdLst/>
              <a:ahLst/>
              <a:cxnLst/>
              <a:rect l="l" t="t" r="r" b="b"/>
              <a:pathLst>
                <a:path w="2354" h="2564" extrusionOk="0">
                  <a:moveTo>
                    <a:pt x="1553" y="1"/>
                  </a:moveTo>
                  <a:cubicBezTo>
                    <a:pt x="1510" y="1"/>
                    <a:pt x="1468" y="4"/>
                    <a:pt x="1427" y="10"/>
                  </a:cubicBezTo>
                  <a:cubicBezTo>
                    <a:pt x="1372" y="23"/>
                    <a:pt x="1333" y="33"/>
                    <a:pt x="1298" y="46"/>
                  </a:cubicBezTo>
                  <a:cubicBezTo>
                    <a:pt x="1092" y="97"/>
                    <a:pt x="889" y="226"/>
                    <a:pt x="696" y="426"/>
                  </a:cubicBezTo>
                  <a:cubicBezTo>
                    <a:pt x="651" y="471"/>
                    <a:pt x="609" y="522"/>
                    <a:pt x="564" y="574"/>
                  </a:cubicBezTo>
                  <a:cubicBezTo>
                    <a:pt x="525" y="616"/>
                    <a:pt x="487" y="661"/>
                    <a:pt x="455" y="705"/>
                  </a:cubicBezTo>
                  <a:cubicBezTo>
                    <a:pt x="342" y="848"/>
                    <a:pt x="252" y="995"/>
                    <a:pt x="184" y="1146"/>
                  </a:cubicBezTo>
                  <a:cubicBezTo>
                    <a:pt x="97" y="1337"/>
                    <a:pt x="42" y="1523"/>
                    <a:pt x="23" y="1700"/>
                  </a:cubicBezTo>
                  <a:cubicBezTo>
                    <a:pt x="1" y="1903"/>
                    <a:pt x="17" y="2090"/>
                    <a:pt x="69" y="2247"/>
                  </a:cubicBezTo>
                  <a:cubicBezTo>
                    <a:pt x="85" y="2293"/>
                    <a:pt x="107" y="2354"/>
                    <a:pt x="139" y="2409"/>
                  </a:cubicBezTo>
                  <a:cubicBezTo>
                    <a:pt x="168" y="2450"/>
                    <a:pt x="194" y="2479"/>
                    <a:pt x="223" y="2501"/>
                  </a:cubicBezTo>
                  <a:cubicBezTo>
                    <a:pt x="262" y="2531"/>
                    <a:pt x="300" y="2547"/>
                    <a:pt x="339" y="2556"/>
                  </a:cubicBezTo>
                  <a:cubicBezTo>
                    <a:pt x="358" y="2559"/>
                    <a:pt x="381" y="2563"/>
                    <a:pt x="400" y="2563"/>
                  </a:cubicBezTo>
                  <a:cubicBezTo>
                    <a:pt x="416" y="2563"/>
                    <a:pt x="429" y="2559"/>
                    <a:pt x="445" y="2556"/>
                  </a:cubicBezTo>
                  <a:cubicBezTo>
                    <a:pt x="519" y="2547"/>
                    <a:pt x="593" y="2515"/>
                    <a:pt x="677" y="2467"/>
                  </a:cubicBezTo>
                  <a:cubicBezTo>
                    <a:pt x="709" y="2443"/>
                    <a:pt x="745" y="2421"/>
                    <a:pt x="776" y="2399"/>
                  </a:cubicBezTo>
                  <a:lnTo>
                    <a:pt x="892" y="2312"/>
                  </a:lnTo>
                  <a:cubicBezTo>
                    <a:pt x="954" y="2267"/>
                    <a:pt x="1015" y="2219"/>
                    <a:pt x="1079" y="2173"/>
                  </a:cubicBezTo>
                  <a:cubicBezTo>
                    <a:pt x="1134" y="2134"/>
                    <a:pt x="1189" y="2096"/>
                    <a:pt x="1247" y="2057"/>
                  </a:cubicBezTo>
                  <a:cubicBezTo>
                    <a:pt x="1379" y="1971"/>
                    <a:pt x="1514" y="1887"/>
                    <a:pt x="1639" y="1813"/>
                  </a:cubicBezTo>
                  <a:lnTo>
                    <a:pt x="1736" y="1755"/>
                  </a:lnTo>
                  <a:cubicBezTo>
                    <a:pt x="1774" y="1733"/>
                    <a:pt x="1813" y="1710"/>
                    <a:pt x="1851" y="1684"/>
                  </a:cubicBezTo>
                  <a:cubicBezTo>
                    <a:pt x="1874" y="1671"/>
                    <a:pt x="1896" y="1659"/>
                    <a:pt x="1919" y="1642"/>
                  </a:cubicBezTo>
                  <a:cubicBezTo>
                    <a:pt x="1942" y="1626"/>
                    <a:pt x="1964" y="1607"/>
                    <a:pt x="1984" y="1591"/>
                  </a:cubicBezTo>
                  <a:cubicBezTo>
                    <a:pt x="2038" y="1543"/>
                    <a:pt x="2077" y="1501"/>
                    <a:pt x="2113" y="1462"/>
                  </a:cubicBezTo>
                  <a:cubicBezTo>
                    <a:pt x="2147" y="1420"/>
                    <a:pt x="2177" y="1372"/>
                    <a:pt x="2205" y="1327"/>
                  </a:cubicBezTo>
                  <a:cubicBezTo>
                    <a:pt x="2263" y="1231"/>
                    <a:pt x="2306" y="1127"/>
                    <a:pt x="2328" y="1021"/>
                  </a:cubicBezTo>
                  <a:cubicBezTo>
                    <a:pt x="2350" y="905"/>
                    <a:pt x="2354" y="799"/>
                    <a:pt x="2340" y="699"/>
                  </a:cubicBezTo>
                  <a:cubicBezTo>
                    <a:pt x="2321" y="586"/>
                    <a:pt x="2286" y="484"/>
                    <a:pt x="2232" y="393"/>
                  </a:cubicBezTo>
                  <a:cubicBezTo>
                    <a:pt x="2171" y="297"/>
                    <a:pt x="2089" y="210"/>
                    <a:pt x="1997" y="149"/>
                  </a:cubicBezTo>
                  <a:cubicBezTo>
                    <a:pt x="1909" y="91"/>
                    <a:pt x="1829" y="53"/>
                    <a:pt x="1752" y="26"/>
                  </a:cubicBezTo>
                  <a:cubicBezTo>
                    <a:pt x="1746" y="23"/>
                    <a:pt x="1739" y="23"/>
                    <a:pt x="1729" y="20"/>
                  </a:cubicBezTo>
                  <a:cubicBezTo>
                    <a:pt x="1710" y="17"/>
                    <a:pt x="1700" y="14"/>
                    <a:pt x="1691" y="14"/>
                  </a:cubicBezTo>
                  <a:cubicBezTo>
                    <a:pt x="1645" y="4"/>
                    <a:pt x="1600" y="1"/>
                    <a:pt x="1553" y="1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255;p21">
              <a:extLst>
                <a:ext uri="{FF2B5EF4-FFF2-40B4-BE49-F238E27FC236}">
                  <a16:creationId xmlns:a16="http://schemas.microsoft.com/office/drawing/2014/main" id="{7E11B4ED-C153-453B-AD01-D791BD2615C9}"/>
                </a:ext>
              </a:extLst>
            </p:cNvPr>
            <p:cNvSpPr/>
            <p:nvPr/>
          </p:nvSpPr>
          <p:spPr>
            <a:xfrm>
              <a:off x="5048443" y="3969102"/>
              <a:ext cx="220320" cy="216403"/>
            </a:xfrm>
            <a:custGeom>
              <a:avLst/>
              <a:gdLst/>
              <a:ahLst/>
              <a:cxnLst/>
              <a:rect l="l" t="t" r="r" b="b"/>
              <a:pathLst>
                <a:path w="2250" h="2210" extrusionOk="0">
                  <a:moveTo>
                    <a:pt x="2102" y="1"/>
                  </a:moveTo>
                  <a:cubicBezTo>
                    <a:pt x="2108" y="46"/>
                    <a:pt x="2111" y="94"/>
                    <a:pt x="2111" y="143"/>
                  </a:cubicBezTo>
                  <a:cubicBezTo>
                    <a:pt x="2111" y="232"/>
                    <a:pt x="2095" y="323"/>
                    <a:pt x="2064" y="409"/>
                  </a:cubicBezTo>
                  <a:cubicBezTo>
                    <a:pt x="2034" y="490"/>
                    <a:pt x="1992" y="568"/>
                    <a:pt x="1941" y="638"/>
                  </a:cubicBezTo>
                  <a:cubicBezTo>
                    <a:pt x="1877" y="725"/>
                    <a:pt x="1802" y="803"/>
                    <a:pt x="1722" y="873"/>
                  </a:cubicBezTo>
                  <a:cubicBezTo>
                    <a:pt x="1632" y="950"/>
                    <a:pt x="1535" y="1021"/>
                    <a:pt x="1432" y="1085"/>
                  </a:cubicBezTo>
                  <a:cubicBezTo>
                    <a:pt x="1378" y="1124"/>
                    <a:pt x="1320" y="1159"/>
                    <a:pt x="1262" y="1192"/>
                  </a:cubicBezTo>
                  <a:cubicBezTo>
                    <a:pt x="1236" y="1208"/>
                    <a:pt x="1207" y="1224"/>
                    <a:pt x="1178" y="1240"/>
                  </a:cubicBezTo>
                  <a:cubicBezTo>
                    <a:pt x="1159" y="1253"/>
                    <a:pt x="1140" y="1263"/>
                    <a:pt x="1120" y="1275"/>
                  </a:cubicBezTo>
                  <a:cubicBezTo>
                    <a:pt x="1040" y="1330"/>
                    <a:pt x="966" y="1391"/>
                    <a:pt x="895" y="1456"/>
                  </a:cubicBezTo>
                  <a:cubicBezTo>
                    <a:pt x="808" y="1533"/>
                    <a:pt x="724" y="1611"/>
                    <a:pt x="634" y="1684"/>
                  </a:cubicBezTo>
                  <a:cubicBezTo>
                    <a:pt x="547" y="1755"/>
                    <a:pt x="457" y="1826"/>
                    <a:pt x="357" y="1884"/>
                  </a:cubicBezTo>
                  <a:cubicBezTo>
                    <a:pt x="312" y="1909"/>
                    <a:pt x="268" y="1935"/>
                    <a:pt x="219" y="1954"/>
                  </a:cubicBezTo>
                  <a:cubicBezTo>
                    <a:pt x="177" y="1971"/>
                    <a:pt x="135" y="1984"/>
                    <a:pt x="90" y="1990"/>
                  </a:cubicBezTo>
                  <a:cubicBezTo>
                    <a:pt x="69" y="1995"/>
                    <a:pt x="46" y="1998"/>
                    <a:pt x="23" y="1998"/>
                  </a:cubicBezTo>
                  <a:cubicBezTo>
                    <a:pt x="16" y="1998"/>
                    <a:pt x="8" y="1998"/>
                    <a:pt x="0" y="1997"/>
                  </a:cubicBezTo>
                  <a:lnTo>
                    <a:pt x="0" y="1997"/>
                  </a:lnTo>
                  <a:cubicBezTo>
                    <a:pt x="10" y="2019"/>
                    <a:pt x="20" y="2038"/>
                    <a:pt x="32" y="2055"/>
                  </a:cubicBezTo>
                  <a:cubicBezTo>
                    <a:pt x="58" y="2096"/>
                    <a:pt x="84" y="2128"/>
                    <a:pt x="116" y="2151"/>
                  </a:cubicBezTo>
                  <a:cubicBezTo>
                    <a:pt x="155" y="2177"/>
                    <a:pt x="190" y="2196"/>
                    <a:pt x="229" y="2202"/>
                  </a:cubicBezTo>
                  <a:cubicBezTo>
                    <a:pt x="251" y="2209"/>
                    <a:pt x="271" y="2209"/>
                    <a:pt x="293" y="2209"/>
                  </a:cubicBezTo>
                  <a:cubicBezTo>
                    <a:pt x="309" y="2209"/>
                    <a:pt x="322" y="2209"/>
                    <a:pt x="338" y="2205"/>
                  </a:cubicBezTo>
                  <a:cubicBezTo>
                    <a:pt x="412" y="2193"/>
                    <a:pt x="489" y="2164"/>
                    <a:pt x="570" y="2113"/>
                  </a:cubicBezTo>
                  <a:cubicBezTo>
                    <a:pt x="605" y="2093"/>
                    <a:pt x="638" y="2070"/>
                    <a:pt x="669" y="2045"/>
                  </a:cubicBezTo>
                  <a:cubicBezTo>
                    <a:pt x="708" y="2019"/>
                    <a:pt x="750" y="1990"/>
                    <a:pt x="785" y="1961"/>
                  </a:cubicBezTo>
                  <a:cubicBezTo>
                    <a:pt x="847" y="1913"/>
                    <a:pt x="911" y="1868"/>
                    <a:pt x="972" y="1823"/>
                  </a:cubicBezTo>
                  <a:cubicBezTo>
                    <a:pt x="1027" y="1780"/>
                    <a:pt x="1085" y="1742"/>
                    <a:pt x="1140" y="1707"/>
                  </a:cubicBezTo>
                  <a:cubicBezTo>
                    <a:pt x="1278" y="1614"/>
                    <a:pt x="1416" y="1529"/>
                    <a:pt x="1535" y="1459"/>
                  </a:cubicBezTo>
                  <a:lnTo>
                    <a:pt x="1629" y="1404"/>
                  </a:lnTo>
                  <a:cubicBezTo>
                    <a:pt x="1667" y="1382"/>
                    <a:pt x="1706" y="1356"/>
                    <a:pt x="1744" y="1333"/>
                  </a:cubicBezTo>
                  <a:cubicBezTo>
                    <a:pt x="1767" y="1321"/>
                    <a:pt x="1789" y="1305"/>
                    <a:pt x="1812" y="1292"/>
                  </a:cubicBezTo>
                  <a:cubicBezTo>
                    <a:pt x="1835" y="1272"/>
                    <a:pt x="1857" y="1256"/>
                    <a:pt x="1880" y="1237"/>
                  </a:cubicBezTo>
                  <a:cubicBezTo>
                    <a:pt x="1931" y="1192"/>
                    <a:pt x="1970" y="1153"/>
                    <a:pt x="2006" y="1108"/>
                  </a:cubicBezTo>
                  <a:cubicBezTo>
                    <a:pt x="2040" y="1066"/>
                    <a:pt x="2073" y="1021"/>
                    <a:pt x="2102" y="973"/>
                  </a:cubicBezTo>
                  <a:cubicBezTo>
                    <a:pt x="2160" y="877"/>
                    <a:pt x="2199" y="773"/>
                    <a:pt x="2224" y="667"/>
                  </a:cubicBezTo>
                  <a:cubicBezTo>
                    <a:pt x="2247" y="555"/>
                    <a:pt x="2250" y="445"/>
                    <a:pt x="2237" y="345"/>
                  </a:cubicBezTo>
                  <a:cubicBezTo>
                    <a:pt x="2218" y="232"/>
                    <a:pt x="2182" y="130"/>
                    <a:pt x="2128" y="39"/>
                  </a:cubicBezTo>
                  <a:cubicBezTo>
                    <a:pt x="2118" y="27"/>
                    <a:pt x="2108" y="14"/>
                    <a:pt x="210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256;p21">
              <a:extLst>
                <a:ext uri="{FF2B5EF4-FFF2-40B4-BE49-F238E27FC236}">
                  <a16:creationId xmlns:a16="http://schemas.microsoft.com/office/drawing/2014/main" id="{F4B2B293-B979-4700-AEA1-EBB6A1CAFC71}"/>
                </a:ext>
              </a:extLst>
            </p:cNvPr>
            <p:cNvSpPr/>
            <p:nvPr/>
          </p:nvSpPr>
          <p:spPr>
            <a:xfrm>
              <a:off x="4898037" y="3701289"/>
              <a:ext cx="318730" cy="191042"/>
            </a:xfrm>
            <a:custGeom>
              <a:avLst/>
              <a:gdLst/>
              <a:ahLst/>
              <a:cxnLst/>
              <a:rect l="l" t="t" r="r" b="b"/>
              <a:pathLst>
                <a:path w="3255" h="1951" extrusionOk="0">
                  <a:moveTo>
                    <a:pt x="2138" y="0"/>
                  </a:moveTo>
                  <a:cubicBezTo>
                    <a:pt x="2109" y="0"/>
                    <a:pt x="2080" y="0"/>
                    <a:pt x="2051" y="3"/>
                  </a:cubicBezTo>
                  <a:cubicBezTo>
                    <a:pt x="2000" y="7"/>
                    <a:pt x="1948" y="10"/>
                    <a:pt x="1896" y="16"/>
                  </a:cubicBezTo>
                  <a:lnTo>
                    <a:pt x="1774" y="26"/>
                  </a:lnTo>
                  <a:cubicBezTo>
                    <a:pt x="1562" y="42"/>
                    <a:pt x="1394" y="51"/>
                    <a:pt x="1250" y="58"/>
                  </a:cubicBezTo>
                  <a:cubicBezTo>
                    <a:pt x="1172" y="61"/>
                    <a:pt x="1095" y="61"/>
                    <a:pt x="1018" y="61"/>
                  </a:cubicBezTo>
                  <a:cubicBezTo>
                    <a:pt x="931" y="61"/>
                    <a:pt x="844" y="61"/>
                    <a:pt x="754" y="54"/>
                  </a:cubicBezTo>
                  <a:cubicBezTo>
                    <a:pt x="703" y="54"/>
                    <a:pt x="648" y="51"/>
                    <a:pt x="596" y="51"/>
                  </a:cubicBezTo>
                  <a:cubicBezTo>
                    <a:pt x="548" y="51"/>
                    <a:pt x="503" y="54"/>
                    <a:pt x="458" y="58"/>
                  </a:cubicBezTo>
                  <a:cubicBezTo>
                    <a:pt x="348" y="65"/>
                    <a:pt x="262" y="87"/>
                    <a:pt x="184" y="126"/>
                  </a:cubicBezTo>
                  <a:cubicBezTo>
                    <a:pt x="149" y="142"/>
                    <a:pt x="116" y="164"/>
                    <a:pt x="88" y="197"/>
                  </a:cubicBezTo>
                  <a:cubicBezTo>
                    <a:pt x="59" y="225"/>
                    <a:pt x="36" y="267"/>
                    <a:pt x="17" y="319"/>
                  </a:cubicBezTo>
                  <a:cubicBezTo>
                    <a:pt x="4" y="357"/>
                    <a:pt x="1" y="402"/>
                    <a:pt x="1" y="460"/>
                  </a:cubicBezTo>
                  <a:cubicBezTo>
                    <a:pt x="8" y="531"/>
                    <a:pt x="23" y="595"/>
                    <a:pt x="42" y="653"/>
                  </a:cubicBezTo>
                  <a:cubicBezTo>
                    <a:pt x="100" y="837"/>
                    <a:pt x="207" y="1014"/>
                    <a:pt x="358" y="1185"/>
                  </a:cubicBezTo>
                  <a:cubicBezTo>
                    <a:pt x="493" y="1336"/>
                    <a:pt x="667" y="1474"/>
                    <a:pt x="870" y="1590"/>
                  </a:cubicBezTo>
                  <a:cubicBezTo>
                    <a:pt x="1034" y="1687"/>
                    <a:pt x="1214" y="1764"/>
                    <a:pt x="1404" y="1819"/>
                  </a:cubicBezTo>
                  <a:cubicBezTo>
                    <a:pt x="1462" y="1838"/>
                    <a:pt x="1523" y="1854"/>
                    <a:pt x="1587" y="1867"/>
                  </a:cubicBezTo>
                  <a:cubicBezTo>
                    <a:pt x="1664" y="1886"/>
                    <a:pt x="1739" y="1905"/>
                    <a:pt x="1813" y="1918"/>
                  </a:cubicBezTo>
                  <a:cubicBezTo>
                    <a:pt x="1932" y="1941"/>
                    <a:pt x="2051" y="1951"/>
                    <a:pt x="2160" y="1951"/>
                  </a:cubicBezTo>
                  <a:cubicBezTo>
                    <a:pt x="2328" y="1951"/>
                    <a:pt x="2483" y="1925"/>
                    <a:pt x="2618" y="1874"/>
                  </a:cubicBezTo>
                  <a:cubicBezTo>
                    <a:pt x="2656" y="1861"/>
                    <a:pt x="2701" y="1844"/>
                    <a:pt x="2756" y="1819"/>
                  </a:cubicBezTo>
                  <a:cubicBezTo>
                    <a:pt x="2842" y="1780"/>
                    <a:pt x="2927" y="1722"/>
                    <a:pt x="2997" y="1648"/>
                  </a:cubicBezTo>
                  <a:cubicBezTo>
                    <a:pt x="3007" y="1635"/>
                    <a:pt x="3016" y="1626"/>
                    <a:pt x="3026" y="1613"/>
                  </a:cubicBezTo>
                  <a:cubicBezTo>
                    <a:pt x="3033" y="1606"/>
                    <a:pt x="3039" y="1599"/>
                    <a:pt x="3043" y="1593"/>
                  </a:cubicBezTo>
                  <a:cubicBezTo>
                    <a:pt x="3097" y="1522"/>
                    <a:pt x="3145" y="1436"/>
                    <a:pt x="3187" y="1323"/>
                  </a:cubicBezTo>
                  <a:cubicBezTo>
                    <a:pt x="3236" y="1207"/>
                    <a:pt x="3255" y="1075"/>
                    <a:pt x="3245" y="943"/>
                  </a:cubicBezTo>
                  <a:cubicBezTo>
                    <a:pt x="3236" y="827"/>
                    <a:pt x="3203" y="708"/>
                    <a:pt x="3142" y="589"/>
                  </a:cubicBezTo>
                  <a:cubicBezTo>
                    <a:pt x="3094" y="489"/>
                    <a:pt x="3020" y="393"/>
                    <a:pt x="2924" y="302"/>
                  </a:cubicBezTo>
                  <a:cubicBezTo>
                    <a:pt x="2833" y="222"/>
                    <a:pt x="2727" y="155"/>
                    <a:pt x="2611" y="103"/>
                  </a:cubicBezTo>
                  <a:cubicBezTo>
                    <a:pt x="2557" y="78"/>
                    <a:pt x="2495" y="58"/>
                    <a:pt x="2434" y="39"/>
                  </a:cubicBezTo>
                  <a:cubicBezTo>
                    <a:pt x="2364" y="20"/>
                    <a:pt x="2289" y="10"/>
                    <a:pt x="2235" y="3"/>
                  </a:cubicBezTo>
                  <a:cubicBezTo>
                    <a:pt x="2202" y="0"/>
                    <a:pt x="2170" y="0"/>
                    <a:pt x="2138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257;p21">
              <a:extLst>
                <a:ext uri="{FF2B5EF4-FFF2-40B4-BE49-F238E27FC236}">
                  <a16:creationId xmlns:a16="http://schemas.microsoft.com/office/drawing/2014/main" id="{1BFACAD3-E237-49BE-B65F-6806BB4B2881}"/>
                </a:ext>
              </a:extLst>
            </p:cNvPr>
            <p:cNvSpPr/>
            <p:nvPr/>
          </p:nvSpPr>
          <p:spPr>
            <a:xfrm>
              <a:off x="4897743" y="3732722"/>
              <a:ext cx="319023" cy="159903"/>
            </a:xfrm>
            <a:custGeom>
              <a:avLst/>
              <a:gdLst/>
              <a:ahLst/>
              <a:cxnLst/>
              <a:rect l="l" t="t" r="r" b="b"/>
              <a:pathLst>
                <a:path w="3258" h="1633" extrusionOk="0">
                  <a:moveTo>
                    <a:pt x="17" y="1"/>
                  </a:moveTo>
                  <a:cubicBezTo>
                    <a:pt x="7" y="39"/>
                    <a:pt x="0" y="85"/>
                    <a:pt x="4" y="139"/>
                  </a:cubicBezTo>
                  <a:cubicBezTo>
                    <a:pt x="7" y="213"/>
                    <a:pt x="26" y="287"/>
                    <a:pt x="42" y="332"/>
                  </a:cubicBezTo>
                  <a:cubicBezTo>
                    <a:pt x="100" y="516"/>
                    <a:pt x="207" y="696"/>
                    <a:pt x="361" y="867"/>
                  </a:cubicBezTo>
                  <a:cubicBezTo>
                    <a:pt x="496" y="1018"/>
                    <a:pt x="667" y="1153"/>
                    <a:pt x="873" y="1272"/>
                  </a:cubicBezTo>
                  <a:cubicBezTo>
                    <a:pt x="1034" y="1366"/>
                    <a:pt x="1214" y="1443"/>
                    <a:pt x="1407" y="1501"/>
                  </a:cubicBezTo>
                  <a:cubicBezTo>
                    <a:pt x="1465" y="1520"/>
                    <a:pt x="1526" y="1536"/>
                    <a:pt x="1590" y="1549"/>
                  </a:cubicBezTo>
                  <a:cubicBezTo>
                    <a:pt x="1667" y="1568"/>
                    <a:pt x="1742" y="1587"/>
                    <a:pt x="1816" y="1601"/>
                  </a:cubicBezTo>
                  <a:cubicBezTo>
                    <a:pt x="1935" y="1623"/>
                    <a:pt x="2051" y="1633"/>
                    <a:pt x="2163" y="1633"/>
                  </a:cubicBezTo>
                  <a:cubicBezTo>
                    <a:pt x="2331" y="1633"/>
                    <a:pt x="2486" y="1607"/>
                    <a:pt x="2621" y="1556"/>
                  </a:cubicBezTo>
                  <a:cubicBezTo>
                    <a:pt x="2662" y="1543"/>
                    <a:pt x="2707" y="1526"/>
                    <a:pt x="2759" y="1501"/>
                  </a:cubicBezTo>
                  <a:cubicBezTo>
                    <a:pt x="2849" y="1462"/>
                    <a:pt x="2933" y="1401"/>
                    <a:pt x="3004" y="1327"/>
                  </a:cubicBezTo>
                  <a:cubicBezTo>
                    <a:pt x="3013" y="1317"/>
                    <a:pt x="3023" y="1305"/>
                    <a:pt x="3032" y="1295"/>
                  </a:cubicBezTo>
                  <a:cubicBezTo>
                    <a:pt x="3039" y="1288"/>
                    <a:pt x="3046" y="1282"/>
                    <a:pt x="3049" y="1272"/>
                  </a:cubicBezTo>
                  <a:cubicBezTo>
                    <a:pt x="3100" y="1205"/>
                    <a:pt x="3148" y="1118"/>
                    <a:pt x="3193" y="1002"/>
                  </a:cubicBezTo>
                  <a:cubicBezTo>
                    <a:pt x="3239" y="886"/>
                    <a:pt x="3258" y="754"/>
                    <a:pt x="3251" y="622"/>
                  </a:cubicBezTo>
                  <a:cubicBezTo>
                    <a:pt x="3245" y="564"/>
                    <a:pt x="3236" y="510"/>
                    <a:pt x="3219" y="452"/>
                  </a:cubicBezTo>
                  <a:cubicBezTo>
                    <a:pt x="3206" y="503"/>
                    <a:pt x="3187" y="552"/>
                    <a:pt x="3165" y="599"/>
                  </a:cubicBezTo>
                  <a:cubicBezTo>
                    <a:pt x="3126" y="674"/>
                    <a:pt x="3077" y="745"/>
                    <a:pt x="3019" y="809"/>
                  </a:cubicBezTo>
                  <a:cubicBezTo>
                    <a:pt x="2968" y="867"/>
                    <a:pt x="2907" y="922"/>
                    <a:pt x="2839" y="966"/>
                  </a:cubicBezTo>
                  <a:cubicBezTo>
                    <a:pt x="2698" y="1063"/>
                    <a:pt x="2533" y="1128"/>
                    <a:pt x="2363" y="1163"/>
                  </a:cubicBezTo>
                  <a:cubicBezTo>
                    <a:pt x="2273" y="1182"/>
                    <a:pt x="2183" y="1192"/>
                    <a:pt x="2092" y="1195"/>
                  </a:cubicBezTo>
                  <a:cubicBezTo>
                    <a:pt x="2009" y="1195"/>
                    <a:pt x="1925" y="1192"/>
                    <a:pt x="1841" y="1179"/>
                  </a:cubicBezTo>
                  <a:cubicBezTo>
                    <a:pt x="1749" y="1166"/>
                    <a:pt x="1658" y="1147"/>
                    <a:pt x="1571" y="1121"/>
                  </a:cubicBezTo>
                  <a:cubicBezTo>
                    <a:pt x="1474" y="1095"/>
                    <a:pt x="1382" y="1063"/>
                    <a:pt x="1288" y="1024"/>
                  </a:cubicBezTo>
                  <a:cubicBezTo>
                    <a:pt x="1079" y="944"/>
                    <a:pt x="873" y="844"/>
                    <a:pt x="683" y="725"/>
                  </a:cubicBezTo>
                  <a:cubicBezTo>
                    <a:pt x="586" y="664"/>
                    <a:pt x="493" y="596"/>
                    <a:pt x="406" y="522"/>
                  </a:cubicBezTo>
                  <a:cubicBezTo>
                    <a:pt x="326" y="455"/>
                    <a:pt x="248" y="381"/>
                    <a:pt x="184" y="297"/>
                  </a:cubicBezTo>
                  <a:cubicBezTo>
                    <a:pt x="123" y="220"/>
                    <a:pt x="72" y="136"/>
                    <a:pt x="33" y="42"/>
                  </a:cubicBezTo>
                  <a:cubicBezTo>
                    <a:pt x="30" y="30"/>
                    <a:pt x="23" y="17"/>
                    <a:pt x="17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258;p21">
              <a:extLst>
                <a:ext uri="{FF2B5EF4-FFF2-40B4-BE49-F238E27FC236}">
                  <a16:creationId xmlns:a16="http://schemas.microsoft.com/office/drawing/2014/main" id="{50BCFCF9-6FC2-46F2-BDD4-9D5328E9AE26}"/>
                </a:ext>
              </a:extLst>
            </p:cNvPr>
            <p:cNvSpPr/>
            <p:nvPr/>
          </p:nvSpPr>
          <p:spPr>
            <a:xfrm>
              <a:off x="4861219" y="2592143"/>
              <a:ext cx="545316" cy="437213"/>
            </a:xfrm>
            <a:custGeom>
              <a:avLst/>
              <a:gdLst/>
              <a:ahLst/>
              <a:cxnLst/>
              <a:rect l="l" t="t" r="r" b="b"/>
              <a:pathLst>
                <a:path w="5569" h="4465" extrusionOk="0">
                  <a:moveTo>
                    <a:pt x="4284" y="1"/>
                  </a:moveTo>
                  <a:cubicBezTo>
                    <a:pt x="4268" y="1"/>
                    <a:pt x="4255" y="4"/>
                    <a:pt x="4242" y="14"/>
                  </a:cubicBezTo>
                  <a:cubicBezTo>
                    <a:pt x="3508" y="602"/>
                    <a:pt x="2682" y="1088"/>
                    <a:pt x="1883" y="1559"/>
                  </a:cubicBezTo>
                  <a:cubicBezTo>
                    <a:pt x="1577" y="1739"/>
                    <a:pt x="1259" y="1926"/>
                    <a:pt x="950" y="2116"/>
                  </a:cubicBezTo>
                  <a:cubicBezTo>
                    <a:pt x="621" y="2318"/>
                    <a:pt x="335" y="2508"/>
                    <a:pt x="71" y="2695"/>
                  </a:cubicBezTo>
                  <a:cubicBezTo>
                    <a:pt x="45" y="2714"/>
                    <a:pt x="29" y="2740"/>
                    <a:pt x="29" y="2768"/>
                  </a:cubicBezTo>
                  <a:cubicBezTo>
                    <a:pt x="13" y="2785"/>
                    <a:pt x="0" y="2807"/>
                    <a:pt x="0" y="2833"/>
                  </a:cubicBezTo>
                  <a:cubicBezTo>
                    <a:pt x="17" y="3371"/>
                    <a:pt x="174" y="3905"/>
                    <a:pt x="461" y="4378"/>
                  </a:cubicBezTo>
                  <a:cubicBezTo>
                    <a:pt x="464" y="4384"/>
                    <a:pt x="470" y="4391"/>
                    <a:pt x="480" y="4398"/>
                  </a:cubicBezTo>
                  <a:cubicBezTo>
                    <a:pt x="486" y="4414"/>
                    <a:pt x="506" y="4429"/>
                    <a:pt x="525" y="4433"/>
                  </a:cubicBezTo>
                  <a:cubicBezTo>
                    <a:pt x="654" y="4452"/>
                    <a:pt x="789" y="4465"/>
                    <a:pt x="930" y="4465"/>
                  </a:cubicBezTo>
                  <a:cubicBezTo>
                    <a:pt x="1059" y="4465"/>
                    <a:pt x="1198" y="4456"/>
                    <a:pt x="1339" y="4436"/>
                  </a:cubicBezTo>
                  <a:cubicBezTo>
                    <a:pt x="1603" y="4404"/>
                    <a:pt x="1880" y="4343"/>
                    <a:pt x="2166" y="4255"/>
                  </a:cubicBezTo>
                  <a:cubicBezTo>
                    <a:pt x="2437" y="4172"/>
                    <a:pt x="2723" y="4059"/>
                    <a:pt x="3013" y="3924"/>
                  </a:cubicBezTo>
                  <a:cubicBezTo>
                    <a:pt x="3290" y="3789"/>
                    <a:pt x="3570" y="3634"/>
                    <a:pt x="3840" y="3457"/>
                  </a:cubicBezTo>
                  <a:cubicBezTo>
                    <a:pt x="4213" y="3210"/>
                    <a:pt x="4542" y="2936"/>
                    <a:pt x="4821" y="2646"/>
                  </a:cubicBezTo>
                  <a:cubicBezTo>
                    <a:pt x="4986" y="2476"/>
                    <a:pt x="5127" y="2299"/>
                    <a:pt x="5250" y="2112"/>
                  </a:cubicBezTo>
                  <a:cubicBezTo>
                    <a:pt x="5359" y="1948"/>
                    <a:pt x="5443" y="1780"/>
                    <a:pt x="5504" y="1610"/>
                  </a:cubicBezTo>
                  <a:lnTo>
                    <a:pt x="5507" y="1600"/>
                  </a:lnTo>
                  <a:cubicBezTo>
                    <a:pt x="5524" y="1552"/>
                    <a:pt x="5536" y="1507"/>
                    <a:pt x="5546" y="1459"/>
                  </a:cubicBezTo>
                  <a:cubicBezTo>
                    <a:pt x="5549" y="1452"/>
                    <a:pt x="5549" y="1446"/>
                    <a:pt x="5552" y="1443"/>
                  </a:cubicBezTo>
                  <a:lnTo>
                    <a:pt x="5552" y="1427"/>
                  </a:lnTo>
                  <a:lnTo>
                    <a:pt x="5555" y="1427"/>
                  </a:lnTo>
                  <a:lnTo>
                    <a:pt x="5555" y="1414"/>
                  </a:lnTo>
                  <a:lnTo>
                    <a:pt x="5562" y="1394"/>
                  </a:lnTo>
                  <a:lnTo>
                    <a:pt x="5562" y="1382"/>
                  </a:lnTo>
                  <a:lnTo>
                    <a:pt x="5565" y="1363"/>
                  </a:lnTo>
                  <a:cubicBezTo>
                    <a:pt x="5565" y="1356"/>
                    <a:pt x="5568" y="1346"/>
                    <a:pt x="5568" y="1339"/>
                  </a:cubicBezTo>
                  <a:cubicBezTo>
                    <a:pt x="5568" y="1324"/>
                    <a:pt x="5565" y="1311"/>
                    <a:pt x="5555" y="1298"/>
                  </a:cubicBezTo>
                  <a:cubicBezTo>
                    <a:pt x="5555" y="1295"/>
                    <a:pt x="5552" y="1291"/>
                    <a:pt x="5546" y="1285"/>
                  </a:cubicBezTo>
                  <a:cubicBezTo>
                    <a:pt x="5424" y="1044"/>
                    <a:pt x="5253" y="806"/>
                    <a:pt x="5041" y="583"/>
                  </a:cubicBezTo>
                  <a:cubicBezTo>
                    <a:pt x="4845" y="371"/>
                    <a:pt x="4616" y="178"/>
                    <a:pt x="4362" y="17"/>
                  </a:cubicBezTo>
                  <a:cubicBezTo>
                    <a:pt x="4349" y="7"/>
                    <a:pt x="4335" y="4"/>
                    <a:pt x="4319" y="4"/>
                  </a:cubicBezTo>
                  <a:lnTo>
                    <a:pt x="4307" y="4"/>
                  </a:lnTo>
                  <a:cubicBezTo>
                    <a:pt x="4300" y="1"/>
                    <a:pt x="4294" y="1"/>
                    <a:pt x="4284" y="1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259;p21">
              <a:extLst>
                <a:ext uri="{FF2B5EF4-FFF2-40B4-BE49-F238E27FC236}">
                  <a16:creationId xmlns:a16="http://schemas.microsoft.com/office/drawing/2014/main" id="{4E69BFFB-3168-408D-9E25-7DA5C403D11F}"/>
                </a:ext>
              </a:extLst>
            </p:cNvPr>
            <p:cNvSpPr/>
            <p:nvPr/>
          </p:nvSpPr>
          <p:spPr>
            <a:xfrm>
              <a:off x="4647556" y="2476499"/>
              <a:ext cx="731169" cy="405683"/>
            </a:xfrm>
            <a:custGeom>
              <a:avLst/>
              <a:gdLst/>
              <a:ahLst/>
              <a:cxnLst/>
              <a:rect l="l" t="t" r="r" b="b"/>
              <a:pathLst>
                <a:path w="7467" h="4143" extrusionOk="0">
                  <a:moveTo>
                    <a:pt x="2974" y="1"/>
                  </a:moveTo>
                  <a:cubicBezTo>
                    <a:pt x="2282" y="921"/>
                    <a:pt x="1590" y="1841"/>
                    <a:pt x="898" y="2762"/>
                  </a:cubicBezTo>
                  <a:cubicBezTo>
                    <a:pt x="599" y="3162"/>
                    <a:pt x="299" y="3560"/>
                    <a:pt x="0" y="3959"/>
                  </a:cubicBezTo>
                  <a:lnTo>
                    <a:pt x="0" y="3969"/>
                  </a:lnTo>
                  <a:cubicBezTo>
                    <a:pt x="0" y="3992"/>
                    <a:pt x="0" y="4014"/>
                    <a:pt x="3" y="4037"/>
                  </a:cubicBezTo>
                  <a:cubicBezTo>
                    <a:pt x="6" y="4065"/>
                    <a:pt x="13" y="4095"/>
                    <a:pt x="23" y="4123"/>
                  </a:cubicBezTo>
                  <a:cubicBezTo>
                    <a:pt x="23" y="4130"/>
                    <a:pt x="26" y="4136"/>
                    <a:pt x="29" y="4143"/>
                  </a:cubicBezTo>
                  <a:lnTo>
                    <a:pt x="4619" y="4143"/>
                  </a:lnTo>
                  <a:cubicBezTo>
                    <a:pt x="5568" y="2875"/>
                    <a:pt x="6514" y="1607"/>
                    <a:pt x="7461" y="342"/>
                  </a:cubicBezTo>
                  <a:lnTo>
                    <a:pt x="7461" y="335"/>
                  </a:lnTo>
                  <a:lnTo>
                    <a:pt x="7461" y="332"/>
                  </a:lnTo>
                  <a:cubicBezTo>
                    <a:pt x="7464" y="310"/>
                    <a:pt x="7467" y="290"/>
                    <a:pt x="7464" y="268"/>
                  </a:cubicBezTo>
                  <a:cubicBezTo>
                    <a:pt x="7464" y="245"/>
                    <a:pt x="7464" y="219"/>
                    <a:pt x="7461" y="197"/>
                  </a:cubicBezTo>
                  <a:lnTo>
                    <a:pt x="7461" y="203"/>
                  </a:lnTo>
                  <a:cubicBezTo>
                    <a:pt x="7458" y="174"/>
                    <a:pt x="7451" y="145"/>
                    <a:pt x="7444" y="116"/>
                  </a:cubicBezTo>
                  <a:cubicBezTo>
                    <a:pt x="7435" y="91"/>
                    <a:pt x="7428" y="68"/>
                    <a:pt x="7419" y="45"/>
                  </a:cubicBezTo>
                  <a:lnTo>
                    <a:pt x="7419" y="48"/>
                  </a:lnTo>
                  <a:cubicBezTo>
                    <a:pt x="7413" y="33"/>
                    <a:pt x="7403" y="17"/>
                    <a:pt x="7397" y="1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260;p21">
              <a:extLst>
                <a:ext uri="{FF2B5EF4-FFF2-40B4-BE49-F238E27FC236}">
                  <a16:creationId xmlns:a16="http://schemas.microsoft.com/office/drawing/2014/main" id="{6CB0BDCC-C82D-45B8-991B-F7E306EDD56D}"/>
                </a:ext>
              </a:extLst>
            </p:cNvPr>
            <p:cNvSpPr/>
            <p:nvPr/>
          </p:nvSpPr>
          <p:spPr>
            <a:xfrm>
              <a:off x="4647556" y="2476499"/>
              <a:ext cx="731169" cy="405683"/>
            </a:xfrm>
            <a:custGeom>
              <a:avLst/>
              <a:gdLst/>
              <a:ahLst/>
              <a:cxnLst/>
              <a:rect l="l" t="t" r="r" b="b"/>
              <a:pathLst>
                <a:path w="7467" h="4143" extrusionOk="0">
                  <a:moveTo>
                    <a:pt x="7397" y="1"/>
                  </a:moveTo>
                  <a:cubicBezTo>
                    <a:pt x="7200" y="265"/>
                    <a:pt x="7003" y="528"/>
                    <a:pt x="6807" y="792"/>
                  </a:cubicBezTo>
                  <a:cubicBezTo>
                    <a:pt x="6415" y="1320"/>
                    <a:pt x="6022" y="1844"/>
                    <a:pt x="5632" y="2373"/>
                  </a:cubicBezTo>
                  <a:cubicBezTo>
                    <a:pt x="5372" y="2720"/>
                    <a:pt x="5115" y="3068"/>
                    <a:pt x="4857" y="3413"/>
                  </a:cubicBezTo>
                  <a:lnTo>
                    <a:pt x="4857" y="3416"/>
                  </a:lnTo>
                  <a:cubicBezTo>
                    <a:pt x="4725" y="3593"/>
                    <a:pt x="4596" y="3766"/>
                    <a:pt x="4464" y="3943"/>
                  </a:cubicBezTo>
                  <a:cubicBezTo>
                    <a:pt x="4461" y="3946"/>
                    <a:pt x="4458" y="3949"/>
                    <a:pt x="4451" y="3953"/>
                  </a:cubicBezTo>
                  <a:cubicBezTo>
                    <a:pt x="4448" y="3959"/>
                    <a:pt x="4439" y="3963"/>
                    <a:pt x="4432" y="3963"/>
                  </a:cubicBezTo>
                  <a:lnTo>
                    <a:pt x="0" y="3963"/>
                  </a:lnTo>
                  <a:lnTo>
                    <a:pt x="0" y="3969"/>
                  </a:lnTo>
                  <a:cubicBezTo>
                    <a:pt x="0" y="3992"/>
                    <a:pt x="0" y="4014"/>
                    <a:pt x="3" y="4037"/>
                  </a:cubicBezTo>
                  <a:cubicBezTo>
                    <a:pt x="6" y="4065"/>
                    <a:pt x="13" y="4095"/>
                    <a:pt x="23" y="4123"/>
                  </a:cubicBezTo>
                  <a:lnTo>
                    <a:pt x="26" y="4139"/>
                  </a:lnTo>
                  <a:lnTo>
                    <a:pt x="3801" y="4143"/>
                  </a:lnTo>
                  <a:lnTo>
                    <a:pt x="4619" y="4143"/>
                  </a:lnTo>
                  <a:lnTo>
                    <a:pt x="6170" y="2070"/>
                  </a:lnTo>
                  <a:lnTo>
                    <a:pt x="7461" y="348"/>
                  </a:lnTo>
                  <a:lnTo>
                    <a:pt x="7461" y="335"/>
                  </a:lnTo>
                  <a:lnTo>
                    <a:pt x="7461" y="332"/>
                  </a:lnTo>
                  <a:cubicBezTo>
                    <a:pt x="7464" y="313"/>
                    <a:pt x="7467" y="290"/>
                    <a:pt x="7467" y="268"/>
                  </a:cubicBezTo>
                  <a:cubicBezTo>
                    <a:pt x="7467" y="245"/>
                    <a:pt x="7464" y="219"/>
                    <a:pt x="7461" y="197"/>
                  </a:cubicBezTo>
                  <a:lnTo>
                    <a:pt x="7461" y="203"/>
                  </a:lnTo>
                  <a:cubicBezTo>
                    <a:pt x="7458" y="174"/>
                    <a:pt x="7451" y="145"/>
                    <a:pt x="7444" y="116"/>
                  </a:cubicBezTo>
                  <a:cubicBezTo>
                    <a:pt x="7435" y="94"/>
                    <a:pt x="7428" y="68"/>
                    <a:pt x="7419" y="45"/>
                  </a:cubicBezTo>
                  <a:lnTo>
                    <a:pt x="7419" y="48"/>
                  </a:lnTo>
                  <a:cubicBezTo>
                    <a:pt x="7413" y="33"/>
                    <a:pt x="7403" y="17"/>
                    <a:pt x="7397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261;p21">
              <a:extLst>
                <a:ext uri="{FF2B5EF4-FFF2-40B4-BE49-F238E27FC236}">
                  <a16:creationId xmlns:a16="http://schemas.microsoft.com/office/drawing/2014/main" id="{B73CE065-729C-4C71-8784-1BEA9CB47225}"/>
                </a:ext>
              </a:extLst>
            </p:cNvPr>
            <p:cNvSpPr/>
            <p:nvPr/>
          </p:nvSpPr>
          <p:spPr>
            <a:xfrm>
              <a:off x="4641583" y="2622694"/>
              <a:ext cx="395597" cy="613077"/>
            </a:xfrm>
            <a:custGeom>
              <a:avLst/>
              <a:gdLst/>
              <a:ahLst/>
              <a:cxnLst/>
              <a:rect l="l" t="t" r="r" b="b"/>
              <a:pathLst>
                <a:path w="4040" h="6261" extrusionOk="0">
                  <a:moveTo>
                    <a:pt x="3885" y="1"/>
                  </a:moveTo>
                  <a:cubicBezTo>
                    <a:pt x="3759" y="1"/>
                    <a:pt x="3588" y="100"/>
                    <a:pt x="3444" y="259"/>
                  </a:cubicBezTo>
                  <a:cubicBezTo>
                    <a:pt x="3289" y="426"/>
                    <a:pt x="3202" y="626"/>
                    <a:pt x="3231" y="748"/>
                  </a:cubicBezTo>
                  <a:cubicBezTo>
                    <a:pt x="2868" y="1115"/>
                    <a:pt x="2446" y="1562"/>
                    <a:pt x="2101" y="2086"/>
                  </a:cubicBezTo>
                  <a:cubicBezTo>
                    <a:pt x="2012" y="2219"/>
                    <a:pt x="1931" y="2357"/>
                    <a:pt x="1863" y="2492"/>
                  </a:cubicBezTo>
                  <a:cubicBezTo>
                    <a:pt x="1783" y="2643"/>
                    <a:pt x="1725" y="2789"/>
                    <a:pt x="1680" y="2930"/>
                  </a:cubicBezTo>
                  <a:cubicBezTo>
                    <a:pt x="1574" y="3264"/>
                    <a:pt x="1548" y="3615"/>
                    <a:pt x="1535" y="3886"/>
                  </a:cubicBezTo>
                  <a:cubicBezTo>
                    <a:pt x="1529" y="4037"/>
                    <a:pt x="1526" y="4195"/>
                    <a:pt x="1526" y="4353"/>
                  </a:cubicBezTo>
                  <a:lnTo>
                    <a:pt x="1526" y="4388"/>
                  </a:lnTo>
                  <a:cubicBezTo>
                    <a:pt x="1526" y="4475"/>
                    <a:pt x="1522" y="4558"/>
                    <a:pt x="1522" y="4646"/>
                  </a:cubicBezTo>
                  <a:lnTo>
                    <a:pt x="1490" y="4646"/>
                  </a:lnTo>
                  <a:lnTo>
                    <a:pt x="1477" y="4649"/>
                  </a:lnTo>
                  <a:lnTo>
                    <a:pt x="1449" y="4649"/>
                  </a:lnTo>
                  <a:lnTo>
                    <a:pt x="1422" y="4652"/>
                  </a:lnTo>
                  <a:lnTo>
                    <a:pt x="1397" y="4655"/>
                  </a:lnTo>
                  <a:cubicBezTo>
                    <a:pt x="1210" y="4671"/>
                    <a:pt x="1052" y="4687"/>
                    <a:pt x="904" y="4710"/>
                  </a:cubicBezTo>
                  <a:cubicBezTo>
                    <a:pt x="688" y="4745"/>
                    <a:pt x="515" y="4787"/>
                    <a:pt x="363" y="4842"/>
                  </a:cubicBezTo>
                  <a:cubicBezTo>
                    <a:pt x="286" y="4870"/>
                    <a:pt x="219" y="4906"/>
                    <a:pt x="158" y="4952"/>
                  </a:cubicBezTo>
                  <a:cubicBezTo>
                    <a:pt x="128" y="4971"/>
                    <a:pt x="106" y="4990"/>
                    <a:pt x="90" y="5009"/>
                  </a:cubicBezTo>
                  <a:cubicBezTo>
                    <a:pt x="77" y="5025"/>
                    <a:pt x="64" y="5038"/>
                    <a:pt x="54" y="5054"/>
                  </a:cubicBezTo>
                  <a:cubicBezTo>
                    <a:pt x="45" y="5070"/>
                    <a:pt x="35" y="5087"/>
                    <a:pt x="29" y="5102"/>
                  </a:cubicBezTo>
                  <a:cubicBezTo>
                    <a:pt x="3" y="5164"/>
                    <a:pt x="0" y="5234"/>
                    <a:pt x="23" y="5302"/>
                  </a:cubicBezTo>
                  <a:cubicBezTo>
                    <a:pt x="35" y="5338"/>
                    <a:pt x="51" y="5366"/>
                    <a:pt x="70" y="5392"/>
                  </a:cubicBezTo>
                  <a:cubicBezTo>
                    <a:pt x="93" y="5418"/>
                    <a:pt x="122" y="5437"/>
                    <a:pt x="161" y="5454"/>
                  </a:cubicBezTo>
                  <a:cubicBezTo>
                    <a:pt x="196" y="5469"/>
                    <a:pt x="238" y="5476"/>
                    <a:pt x="283" y="5476"/>
                  </a:cubicBezTo>
                  <a:cubicBezTo>
                    <a:pt x="309" y="5476"/>
                    <a:pt x="335" y="5476"/>
                    <a:pt x="360" y="5473"/>
                  </a:cubicBezTo>
                  <a:cubicBezTo>
                    <a:pt x="437" y="5463"/>
                    <a:pt x="518" y="5437"/>
                    <a:pt x="592" y="5411"/>
                  </a:cubicBezTo>
                  <a:cubicBezTo>
                    <a:pt x="627" y="5399"/>
                    <a:pt x="663" y="5383"/>
                    <a:pt x="698" y="5369"/>
                  </a:cubicBezTo>
                  <a:lnTo>
                    <a:pt x="698" y="5369"/>
                  </a:lnTo>
                  <a:cubicBezTo>
                    <a:pt x="657" y="5418"/>
                    <a:pt x="618" y="5476"/>
                    <a:pt x="586" y="5540"/>
                  </a:cubicBezTo>
                  <a:cubicBezTo>
                    <a:pt x="547" y="5620"/>
                    <a:pt x="522" y="5708"/>
                    <a:pt x="505" y="5801"/>
                  </a:cubicBezTo>
                  <a:cubicBezTo>
                    <a:pt x="498" y="5840"/>
                    <a:pt x="495" y="5882"/>
                    <a:pt x="498" y="5929"/>
                  </a:cubicBezTo>
                  <a:cubicBezTo>
                    <a:pt x="505" y="5971"/>
                    <a:pt x="518" y="6010"/>
                    <a:pt x="537" y="6042"/>
                  </a:cubicBezTo>
                  <a:cubicBezTo>
                    <a:pt x="550" y="6062"/>
                    <a:pt x="563" y="6078"/>
                    <a:pt x="586" y="6097"/>
                  </a:cubicBezTo>
                  <a:cubicBezTo>
                    <a:pt x="602" y="6106"/>
                    <a:pt x="618" y="6116"/>
                    <a:pt x="641" y="6126"/>
                  </a:cubicBezTo>
                  <a:cubicBezTo>
                    <a:pt x="663" y="6133"/>
                    <a:pt x="685" y="6136"/>
                    <a:pt x="708" y="6136"/>
                  </a:cubicBezTo>
                  <a:cubicBezTo>
                    <a:pt x="715" y="6136"/>
                    <a:pt x="718" y="6139"/>
                    <a:pt x="724" y="6139"/>
                  </a:cubicBezTo>
                  <a:cubicBezTo>
                    <a:pt x="749" y="6139"/>
                    <a:pt x="773" y="6133"/>
                    <a:pt x="795" y="6130"/>
                  </a:cubicBezTo>
                  <a:cubicBezTo>
                    <a:pt x="875" y="6113"/>
                    <a:pt x="953" y="6072"/>
                    <a:pt x="1030" y="5997"/>
                  </a:cubicBezTo>
                  <a:cubicBezTo>
                    <a:pt x="1082" y="5949"/>
                    <a:pt x="1133" y="5891"/>
                    <a:pt x="1184" y="5817"/>
                  </a:cubicBezTo>
                  <a:cubicBezTo>
                    <a:pt x="1184" y="5904"/>
                    <a:pt x="1204" y="5987"/>
                    <a:pt x="1239" y="6058"/>
                  </a:cubicBezTo>
                  <a:cubicBezTo>
                    <a:pt x="1271" y="6119"/>
                    <a:pt x="1316" y="6171"/>
                    <a:pt x="1371" y="6213"/>
                  </a:cubicBezTo>
                  <a:cubicBezTo>
                    <a:pt x="1391" y="6229"/>
                    <a:pt x="1416" y="6242"/>
                    <a:pt x="1452" y="6252"/>
                  </a:cubicBezTo>
                  <a:cubicBezTo>
                    <a:pt x="1471" y="6258"/>
                    <a:pt x="1493" y="6261"/>
                    <a:pt x="1519" y="6261"/>
                  </a:cubicBezTo>
                  <a:lnTo>
                    <a:pt x="1554" y="6261"/>
                  </a:lnTo>
                  <a:cubicBezTo>
                    <a:pt x="1661" y="6245"/>
                    <a:pt x="1767" y="6164"/>
                    <a:pt x="1835" y="6039"/>
                  </a:cubicBezTo>
                  <a:cubicBezTo>
                    <a:pt x="1880" y="5956"/>
                    <a:pt x="1908" y="5855"/>
                    <a:pt x="1921" y="5724"/>
                  </a:cubicBezTo>
                  <a:cubicBezTo>
                    <a:pt x="1937" y="5589"/>
                    <a:pt x="1927" y="5457"/>
                    <a:pt x="1918" y="5357"/>
                  </a:cubicBezTo>
                  <a:cubicBezTo>
                    <a:pt x="1908" y="5244"/>
                    <a:pt x="1886" y="5121"/>
                    <a:pt x="1854" y="4996"/>
                  </a:cubicBezTo>
                  <a:cubicBezTo>
                    <a:pt x="1822" y="4877"/>
                    <a:pt x="1786" y="4778"/>
                    <a:pt x="1744" y="4694"/>
                  </a:cubicBezTo>
                  <a:cubicBezTo>
                    <a:pt x="1734" y="4671"/>
                    <a:pt x="1715" y="4655"/>
                    <a:pt x="1690" y="4649"/>
                  </a:cubicBezTo>
                  <a:cubicBezTo>
                    <a:pt x="1696" y="4568"/>
                    <a:pt x="1696" y="4481"/>
                    <a:pt x="1696" y="4398"/>
                  </a:cubicBezTo>
                  <a:cubicBezTo>
                    <a:pt x="1700" y="4082"/>
                    <a:pt x="1703" y="3757"/>
                    <a:pt x="1744" y="3441"/>
                  </a:cubicBezTo>
                  <a:lnTo>
                    <a:pt x="1744" y="3441"/>
                  </a:lnTo>
                  <a:lnTo>
                    <a:pt x="1734" y="3465"/>
                  </a:lnTo>
                  <a:cubicBezTo>
                    <a:pt x="1777" y="3194"/>
                    <a:pt x="1838" y="2962"/>
                    <a:pt x="1924" y="2762"/>
                  </a:cubicBezTo>
                  <a:lnTo>
                    <a:pt x="1924" y="2762"/>
                  </a:lnTo>
                  <a:lnTo>
                    <a:pt x="1912" y="2769"/>
                  </a:lnTo>
                  <a:cubicBezTo>
                    <a:pt x="2050" y="2466"/>
                    <a:pt x="2240" y="2157"/>
                    <a:pt x="2494" y="1826"/>
                  </a:cubicBezTo>
                  <a:cubicBezTo>
                    <a:pt x="2787" y="1446"/>
                    <a:pt x="3115" y="1108"/>
                    <a:pt x="3367" y="854"/>
                  </a:cubicBezTo>
                  <a:lnTo>
                    <a:pt x="3376" y="854"/>
                  </a:lnTo>
                  <a:cubicBezTo>
                    <a:pt x="3502" y="854"/>
                    <a:pt x="3676" y="754"/>
                    <a:pt x="3817" y="599"/>
                  </a:cubicBezTo>
                  <a:cubicBezTo>
                    <a:pt x="3955" y="448"/>
                    <a:pt x="4039" y="271"/>
                    <a:pt x="4036" y="146"/>
                  </a:cubicBezTo>
                  <a:cubicBezTo>
                    <a:pt x="4032" y="97"/>
                    <a:pt x="4017" y="62"/>
                    <a:pt x="3988" y="36"/>
                  </a:cubicBezTo>
                  <a:cubicBezTo>
                    <a:pt x="3962" y="11"/>
                    <a:pt x="3930" y="1"/>
                    <a:pt x="3885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262;p21">
              <a:extLst>
                <a:ext uri="{FF2B5EF4-FFF2-40B4-BE49-F238E27FC236}">
                  <a16:creationId xmlns:a16="http://schemas.microsoft.com/office/drawing/2014/main" id="{C1143DBE-4750-47DD-BD8D-C0A346BB4092}"/>
                </a:ext>
              </a:extLst>
            </p:cNvPr>
            <p:cNvSpPr/>
            <p:nvPr/>
          </p:nvSpPr>
          <p:spPr>
            <a:xfrm>
              <a:off x="4771622" y="3055112"/>
              <a:ext cx="61885" cy="46512"/>
            </a:xfrm>
            <a:custGeom>
              <a:avLst/>
              <a:gdLst/>
              <a:ahLst/>
              <a:cxnLst/>
              <a:rect l="l" t="t" r="r" b="b"/>
              <a:pathLst>
                <a:path w="632" h="475" extrusionOk="0">
                  <a:moveTo>
                    <a:pt x="210" y="1"/>
                  </a:moveTo>
                  <a:cubicBezTo>
                    <a:pt x="201" y="1"/>
                    <a:pt x="191" y="1"/>
                    <a:pt x="182" y="4"/>
                  </a:cubicBezTo>
                  <a:cubicBezTo>
                    <a:pt x="149" y="7"/>
                    <a:pt x="117" y="17"/>
                    <a:pt x="88" y="30"/>
                  </a:cubicBezTo>
                  <a:cubicBezTo>
                    <a:pt x="59" y="46"/>
                    <a:pt x="30" y="68"/>
                    <a:pt x="14" y="101"/>
                  </a:cubicBezTo>
                  <a:cubicBezTo>
                    <a:pt x="5" y="123"/>
                    <a:pt x="1" y="145"/>
                    <a:pt x="5" y="172"/>
                  </a:cubicBezTo>
                  <a:cubicBezTo>
                    <a:pt x="5" y="184"/>
                    <a:pt x="8" y="194"/>
                    <a:pt x="11" y="203"/>
                  </a:cubicBezTo>
                  <a:cubicBezTo>
                    <a:pt x="14" y="220"/>
                    <a:pt x="17" y="236"/>
                    <a:pt x="27" y="249"/>
                  </a:cubicBezTo>
                  <a:cubicBezTo>
                    <a:pt x="88" y="329"/>
                    <a:pt x="178" y="390"/>
                    <a:pt x="268" y="432"/>
                  </a:cubicBezTo>
                  <a:cubicBezTo>
                    <a:pt x="316" y="456"/>
                    <a:pt x="374" y="474"/>
                    <a:pt x="431" y="474"/>
                  </a:cubicBezTo>
                  <a:cubicBezTo>
                    <a:pt x="480" y="474"/>
                    <a:pt x="528" y="460"/>
                    <a:pt x="568" y="426"/>
                  </a:cubicBezTo>
                  <a:cubicBezTo>
                    <a:pt x="606" y="393"/>
                    <a:pt x="632" y="345"/>
                    <a:pt x="629" y="291"/>
                  </a:cubicBezTo>
                  <a:cubicBezTo>
                    <a:pt x="626" y="246"/>
                    <a:pt x="599" y="203"/>
                    <a:pt x="571" y="169"/>
                  </a:cubicBezTo>
                  <a:cubicBezTo>
                    <a:pt x="500" y="91"/>
                    <a:pt x="400" y="43"/>
                    <a:pt x="297" y="14"/>
                  </a:cubicBezTo>
                  <a:cubicBezTo>
                    <a:pt x="268" y="7"/>
                    <a:pt x="239" y="1"/>
                    <a:pt x="210" y="1"/>
                  </a:cubicBezTo>
                  <a:close/>
                </a:path>
              </a:pathLst>
            </a:custGeom>
            <a:solidFill>
              <a:srgbClr val="EF4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263;p21">
              <a:extLst>
                <a:ext uri="{FF2B5EF4-FFF2-40B4-BE49-F238E27FC236}">
                  <a16:creationId xmlns:a16="http://schemas.microsoft.com/office/drawing/2014/main" id="{4D4A4B12-4F97-4095-93CE-E32D342E852B}"/>
                </a:ext>
              </a:extLst>
            </p:cNvPr>
            <p:cNvSpPr/>
            <p:nvPr/>
          </p:nvSpPr>
          <p:spPr>
            <a:xfrm>
              <a:off x="5405852" y="3300011"/>
              <a:ext cx="153832" cy="106733"/>
            </a:xfrm>
            <a:custGeom>
              <a:avLst/>
              <a:gdLst/>
              <a:ahLst/>
              <a:cxnLst/>
              <a:rect l="l" t="t" r="r" b="b"/>
              <a:pathLst>
                <a:path w="1571" h="1090" extrusionOk="0">
                  <a:moveTo>
                    <a:pt x="929" y="0"/>
                  </a:moveTo>
                  <a:cubicBezTo>
                    <a:pt x="889" y="0"/>
                    <a:pt x="849" y="3"/>
                    <a:pt x="808" y="10"/>
                  </a:cubicBezTo>
                  <a:cubicBezTo>
                    <a:pt x="766" y="17"/>
                    <a:pt x="721" y="30"/>
                    <a:pt x="679" y="43"/>
                  </a:cubicBezTo>
                  <a:cubicBezTo>
                    <a:pt x="550" y="85"/>
                    <a:pt x="428" y="149"/>
                    <a:pt x="318" y="242"/>
                  </a:cubicBezTo>
                  <a:cubicBezTo>
                    <a:pt x="229" y="319"/>
                    <a:pt x="152" y="416"/>
                    <a:pt x="103" y="519"/>
                  </a:cubicBezTo>
                  <a:cubicBezTo>
                    <a:pt x="51" y="622"/>
                    <a:pt x="26" y="734"/>
                    <a:pt x="29" y="850"/>
                  </a:cubicBezTo>
                  <a:cubicBezTo>
                    <a:pt x="23" y="854"/>
                    <a:pt x="19" y="860"/>
                    <a:pt x="13" y="866"/>
                  </a:cubicBezTo>
                  <a:cubicBezTo>
                    <a:pt x="0" y="893"/>
                    <a:pt x="9" y="927"/>
                    <a:pt x="36" y="944"/>
                  </a:cubicBezTo>
                  <a:cubicBezTo>
                    <a:pt x="100" y="989"/>
                    <a:pt x="171" y="1024"/>
                    <a:pt x="244" y="1050"/>
                  </a:cubicBezTo>
                  <a:cubicBezTo>
                    <a:pt x="312" y="1073"/>
                    <a:pt x="389" y="1086"/>
                    <a:pt x="470" y="1089"/>
                  </a:cubicBezTo>
                  <a:cubicBezTo>
                    <a:pt x="482" y="1089"/>
                    <a:pt x="494" y="1090"/>
                    <a:pt x="506" y="1090"/>
                  </a:cubicBezTo>
                  <a:cubicBezTo>
                    <a:pt x="562" y="1090"/>
                    <a:pt x="617" y="1084"/>
                    <a:pt x="676" y="1076"/>
                  </a:cubicBezTo>
                  <a:cubicBezTo>
                    <a:pt x="756" y="1060"/>
                    <a:pt x="840" y="1037"/>
                    <a:pt x="920" y="1005"/>
                  </a:cubicBezTo>
                  <a:cubicBezTo>
                    <a:pt x="991" y="979"/>
                    <a:pt x="1059" y="947"/>
                    <a:pt x="1123" y="908"/>
                  </a:cubicBezTo>
                  <a:cubicBezTo>
                    <a:pt x="1175" y="880"/>
                    <a:pt x="1226" y="844"/>
                    <a:pt x="1281" y="799"/>
                  </a:cubicBezTo>
                  <a:cubicBezTo>
                    <a:pt x="1342" y="751"/>
                    <a:pt x="1388" y="709"/>
                    <a:pt x="1429" y="667"/>
                  </a:cubicBezTo>
                  <a:cubicBezTo>
                    <a:pt x="1452" y="642"/>
                    <a:pt x="1474" y="615"/>
                    <a:pt x="1496" y="587"/>
                  </a:cubicBezTo>
                  <a:cubicBezTo>
                    <a:pt x="1523" y="554"/>
                    <a:pt x="1538" y="526"/>
                    <a:pt x="1551" y="493"/>
                  </a:cubicBezTo>
                  <a:cubicBezTo>
                    <a:pt x="1564" y="464"/>
                    <a:pt x="1571" y="435"/>
                    <a:pt x="1571" y="400"/>
                  </a:cubicBezTo>
                  <a:cubicBezTo>
                    <a:pt x="1571" y="387"/>
                    <a:pt x="1567" y="371"/>
                    <a:pt x="1564" y="355"/>
                  </a:cubicBezTo>
                  <a:cubicBezTo>
                    <a:pt x="1561" y="336"/>
                    <a:pt x="1554" y="316"/>
                    <a:pt x="1545" y="297"/>
                  </a:cubicBezTo>
                  <a:cubicBezTo>
                    <a:pt x="1535" y="275"/>
                    <a:pt x="1519" y="248"/>
                    <a:pt x="1493" y="220"/>
                  </a:cubicBezTo>
                  <a:cubicBezTo>
                    <a:pt x="1474" y="197"/>
                    <a:pt x="1449" y="174"/>
                    <a:pt x="1413" y="152"/>
                  </a:cubicBezTo>
                  <a:cubicBezTo>
                    <a:pt x="1361" y="113"/>
                    <a:pt x="1300" y="85"/>
                    <a:pt x="1223" y="55"/>
                  </a:cubicBezTo>
                  <a:cubicBezTo>
                    <a:pt x="1162" y="36"/>
                    <a:pt x="1098" y="20"/>
                    <a:pt x="1030" y="7"/>
                  </a:cubicBezTo>
                  <a:cubicBezTo>
                    <a:pt x="997" y="3"/>
                    <a:pt x="963" y="0"/>
                    <a:pt x="929" y="0"/>
                  </a:cubicBezTo>
                  <a:close/>
                </a:path>
              </a:pathLst>
            </a:custGeom>
            <a:solidFill>
              <a:srgbClr val="EF4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264;p21">
              <a:extLst>
                <a:ext uri="{FF2B5EF4-FFF2-40B4-BE49-F238E27FC236}">
                  <a16:creationId xmlns:a16="http://schemas.microsoft.com/office/drawing/2014/main" id="{CDE48AA0-890D-4C55-BCF3-FD3B6A20918D}"/>
                </a:ext>
              </a:extLst>
            </p:cNvPr>
            <p:cNvSpPr/>
            <p:nvPr/>
          </p:nvSpPr>
          <p:spPr>
            <a:xfrm>
              <a:off x="5352584" y="3220010"/>
              <a:ext cx="220026" cy="193980"/>
            </a:xfrm>
            <a:custGeom>
              <a:avLst/>
              <a:gdLst/>
              <a:ahLst/>
              <a:cxnLst/>
              <a:rect l="l" t="t" r="r" b="b"/>
              <a:pathLst>
                <a:path w="2247" h="1981" extrusionOk="0">
                  <a:moveTo>
                    <a:pt x="1437" y="918"/>
                  </a:moveTo>
                  <a:lnTo>
                    <a:pt x="1437" y="918"/>
                  </a:lnTo>
                  <a:cubicBezTo>
                    <a:pt x="1518" y="919"/>
                    <a:pt x="1597" y="931"/>
                    <a:pt x="1677" y="950"/>
                  </a:cubicBezTo>
                  <a:lnTo>
                    <a:pt x="1684" y="953"/>
                  </a:lnTo>
                  <a:cubicBezTo>
                    <a:pt x="1754" y="976"/>
                    <a:pt x="1819" y="1004"/>
                    <a:pt x="1880" y="1040"/>
                  </a:cubicBezTo>
                  <a:cubicBezTo>
                    <a:pt x="1938" y="1075"/>
                    <a:pt x="1993" y="1120"/>
                    <a:pt x="2040" y="1165"/>
                  </a:cubicBezTo>
                  <a:cubicBezTo>
                    <a:pt x="2054" y="1181"/>
                    <a:pt x="2070" y="1198"/>
                    <a:pt x="2082" y="1214"/>
                  </a:cubicBezTo>
                  <a:lnTo>
                    <a:pt x="2076" y="1233"/>
                  </a:lnTo>
                  <a:cubicBezTo>
                    <a:pt x="2044" y="1310"/>
                    <a:pt x="2002" y="1384"/>
                    <a:pt x="1951" y="1452"/>
                  </a:cubicBezTo>
                  <a:cubicBezTo>
                    <a:pt x="1896" y="1523"/>
                    <a:pt x="1828" y="1590"/>
                    <a:pt x="1754" y="1645"/>
                  </a:cubicBezTo>
                  <a:cubicBezTo>
                    <a:pt x="1654" y="1719"/>
                    <a:pt x="1548" y="1771"/>
                    <a:pt x="1436" y="1809"/>
                  </a:cubicBezTo>
                  <a:lnTo>
                    <a:pt x="1449" y="1806"/>
                  </a:lnTo>
                  <a:lnTo>
                    <a:pt x="1449" y="1806"/>
                  </a:lnTo>
                  <a:cubicBezTo>
                    <a:pt x="1387" y="1826"/>
                    <a:pt x="1326" y="1841"/>
                    <a:pt x="1268" y="1851"/>
                  </a:cubicBezTo>
                  <a:cubicBezTo>
                    <a:pt x="1207" y="1860"/>
                    <a:pt x="1149" y="1864"/>
                    <a:pt x="1088" y="1867"/>
                  </a:cubicBezTo>
                  <a:cubicBezTo>
                    <a:pt x="988" y="1867"/>
                    <a:pt x="889" y="1854"/>
                    <a:pt x="795" y="1829"/>
                  </a:cubicBezTo>
                  <a:cubicBezTo>
                    <a:pt x="743" y="1812"/>
                    <a:pt x="689" y="1790"/>
                    <a:pt x="634" y="1761"/>
                  </a:cubicBezTo>
                  <a:cubicBezTo>
                    <a:pt x="634" y="1703"/>
                    <a:pt x="634" y="1642"/>
                    <a:pt x="641" y="1584"/>
                  </a:cubicBezTo>
                  <a:cubicBezTo>
                    <a:pt x="650" y="1520"/>
                    <a:pt x="669" y="1459"/>
                    <a:pt x="689" y="1401"/>
                  </a:cubicBezTo>
                  <a:cubicBezTo>
                    <a:pt x="715" y="1343"/>
                    <a:pt x="747" y="1285"/>
                    <a:pt x="785" y="1230"/>
                  </a:cubicBezTo>
                  <a:cubicBezTo>
                    <a:pt x="834" y="1172"/>
                    <a:pt x="885" y="1120"/>
                    <a:pt x="943" y="1079"/>
                  </a:cubicBezTo>
                  <a:cubicBezTo>
                    <a:pt x="1014" y="1030"/>
                    <a:pt x="1088" y="991"/>
                    <a:pt x="1165" y="963"/>
                  </a:cubicBezTo>
                  <a:cubicBezTo>
                    <a:pt x="1210" y="950"/>
                    <a:pt x="1256" y="940"/>
                    <a:pt x="1300" y="930"/>
                  </a:cubicBezTo>
                  <a:cubicBezTo>
                    <a:pt x="1345" y="924"/>
                    <a:pt x="1393" y="921"/>
                    <a:pt x="1437" y="918"/>
                  </a:cubicBezTo>
                  <a:close/>
                  <a:moveTo>
                    <a:pt x="1654" y="0"/>
                  </a:moveTo>
                  <a:cubicBezTo>
                    <a:pt x="1637" y="0"/>
                    <a:pt x="1620" y="1"/>
                    <a:pt x="1603" y="3"/>
                  </a:cubicBezTo>
                  <a:lnTo>
                    <a:pt x="1587" y="3"/>
                  </a:lnTo>
                  <a:cubicBezTo>
                    <a:pt x="1545" y="13"/>
                    <a:pt x="1503" y="26"/>
                    <a:pt x="1461" y="49"/>
                  </a:cubicBezTo>
                  <a:cubicBezTo>
                    <a:pt x="1378" y="94"/>
                    <a:pt x="1307" y="168"/>
                    <a:pt x="1239" y="242"/>
                  </a:cubicBezTo>
                  <a:lnTo>
                    <a:pt x="1213" y="271"/>
                  </a:lnTo>
                  <a:cubicBezTo>
                    <a:pt x="1155" y="335"/>
                    <a:pt x="1097" y="400"/>
                    <a:pt x="1030" y="451"/>
                  </a:cubicBezTo>
                  <a:cubicBezTo>
                    <a:pt x="1024" y="457"/>
                    <a:pt x="1020" y="461"/>
                    <a:pt x="1014" y="464"/>
                  </a:cubicBezTo>
                  <a:cubicBezTo>
                    <a:pt x="930" y="464"/>
                    <a:pt x="846" y="451"/>
                    <a:pt x="766" y="441"/>
                  </a:cubicBezTo>
                  <a:cubicBezTo>
                    <a:pt x="686" y="428"/>
                    <a:pt x="602" y="419"/>
                    <a:pt x="522" y="419"/>
                  </a:cubicBezTo>
                  <a:cubicBezTo>
                    <a:pt x="476" y="419"/>
                    <a:pt x="441" y="422"/>
                    <a:pt x="406" y="425"/>
                  </a:cubicBezTo>
                  <a:cubicBezTo>
                    <a:pt x="363" y="431"/>
                    <a:pt x="325" y="444"/>
                    <a:pt x="286" y="464"/>
                  </a:cubicBezTo>
                  <a:cubicBezTo>
                    <a:pt x="216" y="496"/>
                    <a:pt x="151" y="554"/>
                    <a:pt x="100" y="637"/>
                  </a:cubicBezTo>
                  <a:cubicBezTo>
                    <a:pt x="58" y="709"/>
                    <a:pt x="26" y="789"/>
                    <a:pt x="13" y="872"/>
                  </a:cubicBezTo>
                  <a:cubicBezTo>
                    <a:pt x="0" y="950"/>
                    <a:pt x="3" y="1034"/>
                    <a:pt x="16" y="1117"/>
                  </a:cubicBezTo>
                  <a:cubicBezTo>
                    <a:pt x="29" y="1191"/>
                    <a:pt x="58" y="1269"/>
                    <a:pt x="97" y="1349"/>
                  </a:cubicBezTo>
                  <a:cubicBezTo>
                    <a:pt x="132" y="1420"/>
                    <a:pt x="177" y="1490"/>
                    <a:pt x="235" y="1558"/>
                  </a:cubicBezTo>
                  <a:cubicBezTo>
                    <a:pt x="338" y="1686"/>
                    <a:pt x="470" y="1793"/>
                    <a:pt x="614" y="1870"/>
                  </a:cubicBezTo>
                  <a:cubicBezTo>
                    <a:pt x="737" y="1934"/>
                    <a:pt x="879" y="1970"/>
                    <a:pt x="1036" y="1980"/>
                  </a:cubicBezTo>
                  <a:cubicBezTo>
                    <a:pt x="1050" y="1981"/>
                    <a:pt x="1063" y="1981"/>
                    <a:pt x="1077" y="1981"/>
                  </a:cubicBezTo>
                  <a:cubicBezTo>
                    <a:pt x="1148" y="1981"/>
                    <a:pt x="1220" y="1974"/>
                    <a:pt x="1290" y="1964"/>
                  </a:cubicBezTo>
                  <a:cubicBezTo>
                    <a:pt x="1494" y="1928"/>
                    <a:pt x="1687" y="1845"/>
                    <a:pt x="1850" y="1716"/>
                  </a:cubicBezTo>
                  <a:cubicBezTo>
                    <a:pt x="1963" y="1625"/>
                    <a:pt x="2060" y="1510"/>
                    <a:pt x="2128" y="1377"/>
                  </a:cubicBezTo>
                  <a:cubicBezTo>
                    <a:pt x="2163" y="1310"/>
                    <a:pt x="2189" y="1239"/>
                    <a:pt x="2211" y="1162"/>
                  </a:cubicBezTo>
                  <a:cubicBezTo>
                    <a:pt x="2227" y="1101"/>
                    <a:pt x="2237" y="1037"/>
                    <a:pt x="2244" y="960"/>
                  </a:cubicBezTo>
                  <a:cubicBezTo>
                    <a:pt x="2247" y="892"/>
                    <a:pt x="2247" y="821"/>
                    <a:pt x="2240" y="747"/>
                  </a:cubicBezTo>
                  <a:cubicBezTo>
                    <a:pt x="2234" y="670"/>
                    <a:pt x="2224" y="596"/>
                    <a:pt x="2205" y="528"/>
                  </a:cubicBezTo>
                  <a:cubicBezTo>
                    <a:pt x="2166" y="373"/>
                    <a:pt x="2095" y="245"/>
                    <a:pt x="2002" y="152"/>
                  </a:cubicBezTo>
                  <a:cubicBezTo>
                    <a:pt x="1973" y="119"/>
                    <a:pt x="1938" y="94"/>
                    <a:pt x="1893" y="68"/>
                  </a:cubicBezTo>
                  <a:cubicBezTo>
                    <a:pt x="1857" y="45"/>
                    <a:pt x="1812" y="26"/>
                    <a:pt x="1758" y="13"/>
                  </a:cubicBezTo>
                  <a:cubicBezTo>
                    <a:pt x="1723" y="4"/>
                    <a:pt x="1688" y="0"/>
                    <a:pt x="1654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034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959D4E4-BA3D-FEC5-5009-ACBFC0359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53" y="2307979"/>
            <a:ext cx="10461643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093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09 NK PowerSkills">
            <a:extLst>
              <a:ext uri="{FF2B5EF4-FFF2-40B4-BE49-F238E27FC236}">
                <a16:creationId xmlns:a16="http://schemas.microsoft.com/office/drawing/2014/main" id="{784098AA-DD10-4ED1-8415-970D063C9D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08 NK PowerSkills">
            <a:extLst>
              <a:ext uri="{FF2B5EF4-FFF2-40B4-BE49-F238E27FC236}">
                <a16:creationId xmlns:a16="http://schemas.microsoft.com/office/drawing/2014/main" id="{61F0B69D-F298-470F-926D-8F37045586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8900" y1="34291" x2="61300" y2="37813"/>
                        <a14:foregroundMark x1="69800" y1="37164" x2="63700" y2="3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955246" y="3777190"/>
            <a:ext cx="3910635" cy="4219576"/>
          </a:xfrm>
          <a:prstGeom prst="rect">
            <a:avLst/>
          </a:prstGeom>
        </p:spPr>
      </p:pic>
      <p:pic>
        <p:nvPicPr>
          <p:cNvPr id="8" name="07 NK PowerSkills">
            <a:extLst>
              <a:ext uri="{FF2B5EF4-FFF2-40B4-BE49-F238E27FC236}">
                <a16:creationId xmlns:a16="http://schemas.microsoft.com/office/drawing/2014/main" id="{FDE9EA92-3501-4DA4-8536-0E4FC50C0B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2300" y1="41111" x2="62000" y2="41852"/>
                        <a14:foregroundMark x1="63200" y1="40000" x2="62300" y2="42037"/>
                        <a14:foregroundMark x1="70100" y1="42963" x2="68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83688" y="3566383"/>
            <a:ext cx="4233333" cy="4572000"/>
          </a:xfrm>
          <a:prstGeom prst="rect">
            <a:avLst/>
          </a:prstGeom>
        </p:spPr>
      </p:pic>
      <p:pic>
        <p:nvPicPr>
          <p:cNvPr id="9" name="06 NK PowerSkills">
            <a:extLst>
              <a:ext uri="{FF2B5EF4-FFF2-40B4-BE49-F238E27FC236}">
                <a16:creationId xmlns:a16="http://schemas.microsoft.com/office/drawing/2014/main" id="{C2286813-DC2C-491E-82ED-2173351BB7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1200" y1="21296" x2="31600" y2="23519"/>
                        <a14:foregroundMark x1="34000" y1="26667" x2="36400" y2="2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606975" y="3800071"/>
            <a:ext cx="3683590" cy="3978277"/>
          </a:xfrm>
          <a:prstGeom prst="rect">
            <a:avLst/>
          </a:prstGeom>
        </p:spPr>
      </p:pic>
      <p:pic>
        <p:nvPicPr>
          <p:cNvPr id="10" name="Ghé thăm Fb.com/nkpowerskills">
            <a:hlinkClick r:id="rId11" action="ppaction://hlinksldjump"/>
            <a:extLst>
              <a:ext uri="{FF2B5EF4-FFF2-40B4-BE49-F238E27FC236}">
                <a16:creationId xmlns:a16="http://schemas.microsoft.com/office/drawing/2014/main" id="{BC89F669-8C83-4E5A-9EF3-562BA86D213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3412555" y="834312"/>
            <a:ext cx="1016084" cy="1052811"/>
          </a:xfrm>
          <a:prstGeom prst="rect">
            <a:avLst/>
          </a:prstGeom>
          <a:effectLst>
            <a:glow rad="101600">
              <a:srgbClr val="F91545"/>
            </a:glow>
          </a:effectLst>
        </p:spPr>
      </p:pic>
      <p:pic>
        <p:nvPicPr>
          <p:cNvPr id="11" name="Ghé thăm Fb.com/nkpowerskills">
            <a:hlinkClick r:id="rId13" action="ppaction://hlinksldjump"/>
            <a:extLst>
              <a:ext uri="{FF2B5EF4-FFF2-40B4-BE49-F238E27FC236}">
                <a16:creationId xmlns:a16="http://schemas.microsoft.com/office/drawing/2014/main" id="{88A67E20-831E-42E0-9550-D30DFE2D090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163" y="794051"/>
            <a:ext cx="1053583" cy="1133335"/>
          </a:xfrm>
          <a:prstGeom prst="rect">
            <a:avLst/>
          </a:prstGeom>
          <a:effectLst>
            <a:glow rad="101600">
              <a:srgbClr val="DE16D3">
                <a:alpha val="60000"/>
              </a:srgbClr>
            </a:glow>
          </a:effectLst>
        </p:spPr>
      </p:pic>
      <p:pic>
        <p:nvPicPr>
          <p:cNvPr id="12" name="Ghé thăm Fb.com/nkpowerskills">
            <a:hlinkClick r:id="rId15" action="ppaction://hlinksldjump"/>
            <a:extLst>
              <a:ext uri="{FF2B5EF4-FFF2-40B4-BE49-F238E27FC236}">
                <a16:creationId xmlns:a16="http://schemas.microsoft.com/office/drawing/2014/main" id="{3B44D520-8F71-4F1C-8E48-576D00D922B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268" y="813578"/>
            <a:ext cx="1053583" cy="1094279"/>
          </a:xfrm>
          <a:prstGeom prst="rect">
            <a:avLst/>
          </a:prstGeom>
          <a:effectLst>
            <a:glow rad="101600">
              <a:srgbClr val="1587EB">
                <a:alpha val="60000"/>
              </a:srgbClr>
            </a:glow>
          </a:effectLst>
        </p:spPr>
      </p:pic>
      <p:pic>
        <p:nvPicPr>
          <p:cNvPr id="13" name="Ghé thăm Fb.com/nkpowerskills">
            <a:hlinkClick r:id="rId17" action="ppaction://hlinksldjump"/>
            <a:extLst>
              <a:ext uri="{FF2B5EF4-FFF2-40B4-BE49-F238E27FC236}">
                <a16:creationId xmlns:a16="http://schemas.microsoft.com/office/drawing/2014/main" id="{F3035CFA-F687-43E6-9CC3-A7F5B69199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74" y="812855"/>
            <a:ext cx="1053581" cy="1095724"/>
          </a:xfrm>
          <a:prstGeom prst="rect">
            <a:avLst/>
          </a:prstGeom>
          <a:effectLst>
            <a:glow rad="127000">
              <a:srgbClr val="11D6B2"/>
            </a:glow>
          </a:effectLst>
        </p:spPr>
      </p:pic>
      <p:pic>
        <p:nvPicPr>
          <p:cNvPr id="14" name="Ghé thăm Fb.com/nkpowerskills">
            <a:hlinkClick r:id="rId19" action="ppaction://hlinksldjump"/>
            <a:extLst>
              <a:ext uri="{FF2B5EF4-FFF2-40B4-BE49-F238E27FC236}">
                <a16:creationId xmlns:a16="http://schemas.microsoft.com/office/drawing/2014/main" id="{486D652A-1E29-4BAC-9D39-4946C7D4CBA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536" y="800356"/>
            <a:ext cx="1053583" cy="1062664"/>
          </a:xfrm>
          <a:prstGeom prst="rect">
            <a:avLst/>
          </a:prstGeom>
          <a:effectLst>
            <a:glow rad="127000">
              <a:srgbClr val="FA9F37"/>
            </a:glow>
          </a:effectLst>
        </p:spPr>
      </p:pic>
      <p:pic>
        <p:nvPicPr>
          <p:cNvPr id="24" name="05 NK PowerSkills">
            <a:extLst>
              <a:ext uri="{FF2B5EF4-FFF2-40B4-BE49-F238E27FC236}">
                <a16:creationId xmlns:a16="http://schemas.microsoft.com/office/drawing/2014/main" id="{B2436276-E33F-4198-8D9E-63C359CDE4B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3660873" y="3429000"/>
            <a:ext cx="4233333" cy="4567766"/>
          </a:xfrm>
          <a:prstGeom prst="rect">
            <a:avLst/>
          </a:prstGeom>
        </p:spPr>
      </p:pic>
      <p:pic>
        <p:nvPicPr>
          <p:cNvPr id="25" name="04 NK PowerSkills">
            <a:extLst>
              <a:ext uri="{FF2B5EF4-FFF2-40B4-BE49-F238E27FC236}">
                <a16:creationId xmlns:a16="http://schemas.microsoft.com/office/drawing/2014/main" id="{97DC1B57-BE34-4946-B83D-36B17D9F286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>
                        <a14:foregroundMark x1="39900" y1="70065" x2="39900" y2="70065"/>
                        <a14:foregroundMark x1="29200" y1="58202" x2="29200" y2="58202"/>
                        <a14:foregroundMark x1="62700" y1="31140" x2="62700" y2="31140"/>
                        <a14:foregroundMark x1="63000" y1="30120" x2="63000" y2="30120"/>
                        <a14:foregroundMark x1="55300" y1="31418" x2="55300" y2="31418"/>
                        <a14:foregroundMark x1="56500" y1="32530" x2="56500" y2="32530"/>
                        <a14:foregroundMark x1="70500" y1="30955" x2="69100" y2="32345"/>
                        <a14:foregroundMark x1="75900" y1="33457" x2="74500" y2="34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79501" y="3643711"/>
            <a:ext cx="4237256" cy="4572000"/>
          </a:xfrm>
          <a:prstGeom prst="rect">
            <a:avLst/>
          </a:prstGeom>
        </p:spPr>
      </p:pic>
      <p:pic>
        <p:nvPicPr>
          <p:cNvPr id="26" name="03 NK PowerSkills">
            <a:extLst>
              <a:ext uri="{FF2B5EF4-FFF2-40B4-BE49-F238E27FC236}">
                <a16:creationId xmlns:a16="http://schemas.microsoft.com/office/drawing/2014/main" id="{E12F06FE-96B8-46A6-A27A-BC558BDB4464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14340"/>
          <a:stretch/>
        </p:blipFill>
        <p:spPr>
          <a:xfrm flipH="1">
            <a:off x="9880730" y="1907857"/>
            <a:ext cx="1975986" cy="4729618"/>
          </a:xfrm>
          <a:prstGeom prst="rect">
            <a:avLst/>
          </a:prstGeom>
        </p:spPr>
      </p:pic>
      <p:pic>
        <p:nvPicPr>
          <p:cNvPr id="27" name="02 NK PowerSkills">
            <a:extLst>
              <a:ext uri="{FF2B5EF4-FFF2-40B4-BE49-F238E27FC236}">
                <a16:creationId xmlns:a16="http://schemas.microsoft.com/office/drawing/2014/main" id="{896D19F6-2056-48C0-959F-F6A39405B937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t="13392"/>
          <a:stretch/>
        </p:blipFill>
        <p:spPr>
          <a:xfrm>
            <a:off x="4453740" y="1927386"/>
            <a:ext cx="3759022" cy="1347059"/>
          </a:xfrm>
          <a:prstGeom prst="rect">
            <a:avLst/>
          </a:prstGeom>
        </p:spPr>
      </p:pic>
      <p:pic>
        <p:nvPicPr>
          <p:cNvPr id="22" name="01 NK PowerSkills" descr="Káº¿t quáº£ hÃ¬nh áº£nh cho win text gif">
            <a:hlinkClick r:id="rId27"/>
            <a:extLst>
              <a:ext uri="{FF2B5EF4-FFF2-40B4-BE49-F238E27FC236}">
                <a16:creationId xmlns:a16="http://schemas.microsoft.com/office/drawing/2014/main" id="{A3131C0D-48E3-426E-9AC3-C13D455105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740" y="494411"/>
            <a:ext cx="5392567" cy="539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292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2.5E-6 0.00023 C 0.06758 -0.01088 -0.02409 0.00301 0.10898 -0.00856 C 0.11471 -0.00903 0.12031 -0.01088 0.12591 -0.01296 C 0.13255 -0.01528 0.14518 -0.02153 0.14518 -0.0213 L 0.32903 -0.01713 L 0.59023 -0.01296 C 0.59687 -0.0125 0.60312 -0.00718 0.60963 -0.00417 C 0.61732 -0.00093 0.62344 0.00208 0.63138 0.0044 C 0.63776 0.00602 0.64427 0.00694 0.65078 0.0088 C 0.65482 0.00972 0.65885 0.01181 0.66289 0.01296 C 0.6789 0.01782 0.68672 0.01852 0.70403 0.02176 C 0.72174 0.02014 0.73945 0.01968 0.75716 0.01736 C 0.76966 0.01551 0.76549 0.01134 0.77656 -3.7037E-7 C 0.77877 -0.00231 0.78151 -0.00255 0.78385 -0.00417 C 0.80156 -0.01782 0.78528 -0.00926 0.80312 -0.01713 C 0.8056 -0.02014 0.80768 -0.02454 0.81041 -0.02593 C 0.82044 -0.03079 0.8276 -0.03009 0.83711 -0.03009 " pathEditMode="relative" rAng="0" ptsTypes="AAAAAAAAAAAAAAAAAA">
                                      <p:cBhvr>
                                        <p:cTn id="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9" y="-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3055 L 4.16667E-6 -0.03078 L 0.05286 -0.02685 C 0.06315 -0.02615 0.07343 -0.02569 0.08372 -0.02477 C 0.0888 -0.0243 0.09401 -0.02315 0.09921 -0.02291 C 0.11445 -0.02199 0.12994 -0.02152 0.14531 -0.02106 L 0.37825 -0.02291 C 0.38203 -0.02291 0.38554 -0.0243 0.38919 -0.02477 C 0.39505 -0.02546 0.40091 -0.02615 0.4069 -0.02685 L 0.42005 -0.03055 C 0.45377 -0.04004 0.42421 -0.0324 0.5125 -0.03426 C 0.51757 -0.03495 0.52278 -0.03541 0.52786 -0.03611 C 0.53086 -0.03657 0.53372 -0.03773 0.53658 -0.03819 C 0.54466 -0.03912 0.55273 -0.03912 0.5608 -0.04004 C 0.56744 -0.04051 0.57408 -0.0412 0.58073 -0.0419 L 0.73684 -0.04004 C 0.73906 -0.03981 0.74127 -0.03865 0.74349 -0.03819 C 0.74635 -0.03727 0.74921 -0.0368 0.75221 -0.03611 C 0.75664 -0.03495 0.7608 -0.03264 0.76536 -0.0324 C 0.8388 -0.03032 0.80937 -0.03055 0.85351 -0.03055 " pathEditMode="relative" rAng="0" ptsTypes="AAAAAAAAAAAAAAAAAAAA">
                                      <p:cBhvr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69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2.22222E-6 L -2.77556E-17 0.00023 C 0.01432 -0.00231 0.02865 -0.00324 0.04284 -0.00625 C 0.07292 -0.01273 0.04583 -0.00972 0.06628 -0.01852 C 0.07057 -0.02037 0.07487 -0.0206 0.07917 -0.02153 C 0.08281 -0.02245 0.0862 -0.02361 0.08984 -0.02477 C 0.09414 -0.02778 0.09831 -0.03055 0.1026 -0.03403 C 0.10495 -0.03565 0.10677 -0.03866 0.10911 -0.04004 C 0.11185 -0.04166 0.11484 -0.04213 0.11758 -0.04305 C 0.13919 -0.0618 0.11667 -0.04491 0.14115 -0.05532 C 0.14414 -0.05671 0.14648 -0.06157 0.14974 -0.06157 C 0.25612 -0.06458 0.36302 -0.06366 0.46992 -0.06458 C 0.49805 -0.07477 0.48125 -0.07129 0.52109 -0.06782 C 0.52331 -0.06551 0.52513 -0.06227 0.5276 -0.06157 C 0.53542 -0.05926 0.54323 -0.05926 0.55117 -0.05856 C 0.56888 -0.05694 0.58672 -0.05648 0.60456 -0.05532 C 0.61719 -0.05092 0.61016 -0.05231 0.62591 -0.05231 " pathEditMode="relative" rAng="0" ptsTypes="AAAAAAAAAAAAAAAAA"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89" y="-35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3379 L 4.16667E-7 -0.03356 L 0.01341 -0.03217 C 0.01523 -0.03194 0.0168 -0.03171 0.01849 -0.03171 C 0.02396 -0.03148 0.02969 -0.03148 0.03529 -0.03125 C 0.04427 -0.03055 0.04727 -0.03009 0.05859 -0.03009 C 0.1056 -0.03009 0.1526 -0.03055 0.19909 -0.03078 C 0.20221 -0.03078 0.20456 -0.03102 0.20768 -0.03125 C 0.21185 -0.03148 0.21654 -0.03148 0.22083 -0.03171 C 0.22396 -0.03194 0.22669 -0.0324 0.22943 -0.03264 C 0.23281 -0.0331 0.2362 -0.0331 0.23958 -0.03333 C 0.24167 -0.03356 0.24362 -0.03402 0.24596 -0.03426 C 0.24974 -0.03449 0.25391 -0.03449 0.25794 -0.03472 C 0.26003 -0.03495 0.26198 -0.03518 0.26471 -0.03518 C 0.2681 -0.03541 0.27213 -0.03564 0.27604 -0.03588 C 0.31992 -0.03796 0.26784 -0.03564 0.31445 -0.03727 C 0.32018 -0.0375 0.33034 -0.03819 0.33607 -0.03819 C 0.36172 -0.03865 0.38737 -0.03865 0.41289 -0.03889 L 0.43633 -0.03935 C 0.44102 -0.03935 0.45625 -0.04004 0.46146 -0.04027 C 0.46471 -0.04051 0.4681 -0.04074 0.47135 -0.04074 C 0.47799 -0.04097 0.48477 -0.0412 0.49141 -0.04143 C 0.50872 -0.04305 0.49844 -0.04236 0.525 -0.04189 L 0.5651 -0.04074 C 0.56784 -0.04074 0.5707 -0.04051 0.57344 -0.04027 C 0.57513 -0.04027 0.57669 -0.03981 0.57839 -0.03981 C 0.5862 -0.03958 0.59401 -0.03981 0.60195 -0.03981 " pathEditMode="relative" rAng="0" ptsTypes="AAAAAAAAAAAAAAAAAAAAAAAAAAA">
                                      <p:cBhvr>
                                        <p:cTn id="10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91" y="-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2777 L 3.54167E-6 -0.02754 C 0.00781 -0.0287 0.01093 -0.02939 0.01901 -0.02986 C 0.02161 -0.03009 0.02435 -0.03009 0.02695 -0.03009 L 0.14257 -0.02986 C 0.15599 -0.02986 0.15247 -0.02963 0.16145 -0.02916 C 0.16588 -0.02893 0.17044 -0.0287 0.17487 -0.02847 C 0.1802 -0.02824 0.19101 -0.02731 0.19101 -0.02708 C 0.20338 -0.02523 0.18437 -0.02847 0.20156 -0.02639 C 0.2039 -0.02615 0.20507 -0.02569 0.20716 -0.02523 C 0.20937 -0.02477 0.21145 -0.02453 0.2138 -0.0243 C 0.21836 -0.02361 0.23229 -0.02361 0.23398 -0.02338 L 0.35768 -0.0243 C 0.36289 -0.0243 0.36536 -0.02453 0.36979 -0.025 C 0.37109 -0.02523 0.37239 -0.02546 0.37369 -0.02569 C 0.37864 -0.02615 0.38737 -0.02615 0.39127 -0.02639 C 0.39752 -0.02685 0.39479 -0.02662 0.39935 -0.02662 " pathEditMode="relative" rAng="0" ptsTypes="AAAAAAAAAAAAAAAAA">
                                      <p:cBhvr>
                                        <p:cTn id="1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4" y="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2302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vi-VN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 đường chéo của hình thoi có đặc điểm gì?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314825"/>
            <a:ext cx="7105650" cy="224354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đường chéo của hình thoi vuông góc với nhau và cắt nhau tại trung điểm mỗi đường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4240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vi-VN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 tìm hai đường thẳng vuông góc cần sử dụng đồ dùng học tập nào?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Ê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9376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Mái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thang,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gạch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…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873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A7A2BC-AD62-B062-28E7-F23E92CDF3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D4D41F-20B2-4B91-9382-2DDFBE53CC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927A1F-2183-FDDC-2E9D-2CDE54A5467B}"/>
              </a:ext>
            </a:extLst>
          </p:cNvPr>
          <p:cNvSpPr txBox="1"/>
          <p:nvPr/>
        </p:nvSpPr>
        <p:spPr>
          <a:xfrm>
            <a:off x="3124200" y="762000"/>
            <a:ext cx="6648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5.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77778DB3-84A1-D4EC-70CB-BDD325E481AF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</a:t>
            </a:r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hăn trải bàn, con diều, miếng xốp dán tường, cúc áo, ...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ED9A3D2D-0372-C279-B112-DF1A56FAF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078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BE07125-29E5-B41B-EF6F-D05BC50AE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842" y="814141"/>
            <a:ext cx="3749365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70F4FB-7B2A-1F3F-9F6F-82299431E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013" y="1859911"/>
            <a:ext cx="8035224" cy="30238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c Chemistry for Pre-K by Slidesgo">
  <a:themeElements>
    <a:clrScheme name="Simple Light">
      <a:dk1>
        <a:srgbClr val="263E68"/>
      </a:dk1>
      <a:lt1>
        <a:srgbClr val="FFFFFF"/>
      </a:lt1>
      <a:dk2>
        <a:srgbClr val="FECA2A"/>
      </a:dk2>
      <a:lt2>
        <a:srgbClr val="ED6A30"/>
      </a:lt2>
      <a:accent1>
        <a:srgbClr val="FFA288"/>
      </a:accent1>
      <a:accent2>
        <a:srgbClr val="263E68"/>
      </a:accent2>
      <a:accent3>
        <a:srgbClr val="4E8CCA"/>
      </a:accent3>
      <a:accent4>
        <a:srgbClr val="E4EFF9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azilian Literature Thesis by Slidesgo">
  <a:themeElements>
    <a:clrScheme name="Simple Light">
      <a:dk1>
        <a:srgbClr val="0E1C30"/>
      </a:dk1>
      <a:lt1>
        <a:srgbClr val="FFEAD8"/>
      </a:lt1>
      <a:dk2>
        <a:srgbClr val="FFB088"/>
      </a:dk2>
      <a:lt2>
        <a:srgbClr val="FFB95C"/>
      </a:lt2>
      <a:accent1>
        <a:srgbClr val="DD6326"/>
      </a:accent1>
      <a:accent2>
        <a:srgbClr val="437A67"/>
      </a:accent2>
      <a:accent3>
        <a:srgbClr val="80BE9B"/>
      </a:accent3>
      <a:accent4>
        <a:srgbClr val="FF9C47"/>
      </a:accent4>
      <a:accent5>
        <a:srgbClr val="FFF2E8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231</TotalTime>
  <Words>552</Words>
  <Application>Microsoft Office PowerPoint</Application>
  <PresentationFormat>Widescreen</PresentationFormat>
  <Paragraphs>48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42" baseType="lpstr">
      <vt:lpstr>Arial</vt:lpstr>
      <vt:lpstr>Bebas Neue</vt:lpstr>
      <vt:lpstr>Calibri</vt:lpstr>
      <vt:lpstr>Calibri Light</vt:lpstr>
      <vt:lpstr>Cambria</vt:lpstr>
      <vt:lpstr>Comfortaa</vt:lpstr>
      <vt:lpstr>Comfortaa Light</vt:lpstr>
      <vt:lpstr>Comfortaa Medium</vt:lpstr>
      <vt:lpstr>Comfortaa SemiBold</vt:lpstr>
      <vt:lpstr>Crete Round</vt:lpstr>
      <vt:lpstr>Mali</vt:lpstr>
      <vt:lpstr>Mali Medium</vt:lpstr>
      <vt:lpstr>Mali SemiBold</vt:lpstr>
      <vt:lpstr>Roboto Slab</vt:lpstr>
      <vt:lpstr>Roboto Slab SemiBold</vt:lpstr>
      <vt:lpstr>Rye</vt:lpstr>
      <vt:lpstr>Single Day</vt:lpstr>
      <vt:lpstr>UTM Showcard</vt:lpstr>
      <vt:lpstr>Basic Chemistry for Pre-K by Slidesgo</vt:lpstr>
      <vt:lpstr>Brazilian Literature Thesis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thuy thieu</cp:lastModifiedBy>
  <cp:revision>31</cp:revision>
  <dcterms:created xsi:type="dcterms:W3CDTF">2023-10-08T00:56:32Z</dcterms:created>
  <dcterms:modified xsi:type="dcterms:W3CDTF">2023-10-15T08:49:38Z</dcterms:modified>
  <cp:category>9Slide.vn</cp:category>
</cp:coreProperties>
</file>