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9"/>
  </p:notesMasterIdLst>
  <p:sldIdLst>
    <p:sldId id="257" r:id="rId2"/>
    <p:sldId id="287" r:id="rId3"/>
    <p:sldId id="288" r:id="rId4"/>
    <p:sldId id="289" r:id="rId5"/>
    <p:sldId id="290" r:id="rId6"/>
    <p:sldId id="277" r:id="rId7"/>
    <p:sldId id="258" r:id="rId8"/>
    <p:sldId id="291" r:id="rId9"/>
    <p:sldId id="292" r:id="rId10"/>
    <p:sldId id="293" r:id="rId11"/>
    <p:sldId id="279" r:id="rId12"/>
    <p:sldId id="552" r:id="rId13"/>
    <p:sldId id="553" r:id="rId14"/>
    <p:sldId id="554" r:id="rId15"/>
    <p:sldId id="555" r:id="rId16"/>
    <p:sldId id="556"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3A82-6179-495F-55D1-502F44B6B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1901E-FF8F-9CBC-D8CE-6075B5E79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6828F-CA0C-EE0A-B858-E80A4568FB2A}"/>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32BF4F80-9E93-D1AC-F6C6-4BB8C18FA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CA269-38FF-A32C-8B6C-05F437F0C395}"/>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02565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CB84-BEBA-1FB5-6286-15879F8C4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AEDAB-6AF5-E720-8255-056A0210F2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32EFA-D253-1FB6-B4B2-9D46DB14BC06}"/>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824F6FCE-65D0-1D15-D16B-77C4B17B2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54A79-BFB3-3966-6BC0-590643C1AAA3}"/>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41266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22F96-20DE-91D3-9C02-262E2AD7AC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A811A-7AAE-040E-4A7D-2E16BF966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4096A-1B48-6474-B705-6CC091331657}"/>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ACDF2CA6-B305-ED74-BA29-C81602B5B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74FBC-D7D4-9453-803F-194665C7FA02}"/>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376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331696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3498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8224-7A21-D366-F1B7-74A7FED5B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77786-3DDC-54E9-2F53-DD0844F70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6E5E4-68CC-1CAB-C119-435F8E5F1576}"/>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1C01AC18-A4A2-CD29-E59C-90F0F5B57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06381-CFB4-3BDE-B7A6-E9A54369AAD4}"/>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5133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78BF-9DCE-857F-90B1-329307FBD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CDA6C-6E19-976C-E6A0-16B9E5634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BCF8E5-2AFA-38C1-1690-6090B6D504F2}"/>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7096687C-30DE-C484-92C6-D99317D03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FF0BB-3F17-2E5D-34FC-6E291C2B6158}"/>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0419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B8D5-0076-B3BF-8DCA-6EB8F807F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FAD69D-3977-C4BB-9B1F-448511EE1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62995-8AFE-94B6-A937-920B9BAC0F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D462FD-F6C2-76A2-6326-68146D3303EA}"/>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6" name="Footer Placeholder 5">
            <a:extLst>
              <a:ext uri="{FF2B5EF4-FFF2-40B4-BE49-F238E27FC236}">
                <a16:creationId xmlns:a16="http://schemas.microsoft.com/office/drawing/2014/main" id="{65B3C00A-C57F-4FA8-4DD1-5703609022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64284-8BE6-F9C7-A367-A73DF8787A90}"/>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321739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F618-9338-1628-2AF3-7C9DB2A002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65FDEE-9C76-6018-8023-DB0DE246B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B78CB-05FA-416A-B2AC-97BD1A39D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BFE14-4349-C8E0-4F0C-9B4197EE6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397C6-05E1-3917-6223-04098AF36D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0C4122-4B26-8536-4F92-11D7BDBF8FAE}"/>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8" name="Footer Placeholder 7">
            <a:extLst>
              <a:ext uri="{FF2B5EF4-FFF2-40B4-BE49-F238E27FC236}">
                <a16:creationId xmlns:a16="http://schemas.microsoft.com/office/drawing/2014/main" id="{A8F59E03-0C84-C4D2-BA0C-2646D284A5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11E33B-92C6-D79A-5FAE-A90F3818CF71}"/>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413282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B2C9-BD4D-A836-2961-D9653FE217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79EE1-4B70-CB04-6CC8-D2BAC8C7E1E8}"/>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4" name="Footer Placeholder 3">
            <a:extLst>
              <a:ext uri="{FF2B5EF4-FFF2-40B4-BE49-F238E27FC236}">
                <a16:creationId xmlns:a16="http://schemas.microsoft.com/office/drawing/2014/main" id="{80EF52B8-0283-E6B0-6DF4-5C0A463ECC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1096CC-7241-AF27-038B-F485C695A18D}"/>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34810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7F189-1495-36BD-7DC8-C23D7912C659}"/>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3" name="Footer Placeholder 2">
            <a:extLst>
              <a:ext uri="{FF2B5EF4-FFF2-40B4-BE49-F238E27FC236}">
                <a16:creationId xmlns:a16="http://schemas.microsoft.com/office/drawing/2014/main" id="{67D6F3B1-49C5-62E6-ACB7-E7A08A9142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3F23E9-2F78-2018-DBC4-2AE5CB395EB9}"/>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10849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AAA-B67A-2140-55FA-12FA5CD7A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A77B8-1826-E740-7B85-AA1EC0B17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42B8F-B9F1-58BD-FA34-A60417C64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E48D0-619B-2249-6666-7CF9F145D314}"/>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6" name="Footer Placeholder 5">
            <a:extLst>
              <a:ext uri="{FF2B5EF4-FFF2-40B4-BE49-F238E27FC236}">
                <a16:creationId xmlns:a16="http://schemas.microsoft.com/office/drawing/2014/main" id="{25A47B4C-9DE3-639B-B43D-8544C5107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0100B-9333-CD6E-122F-92F4E1DF76EC}"/>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800255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D727-CC17-1FDF-4541-F31ED9460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59EAE2-A72B-0D27-1F59-4445CB476B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393A9D-6787-A3F4-0D76-45C691805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9CD6C-5D1B-B451-B5B4-0E2FF59F165E}"/>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6" name="Footer Placeholder 5">
            <a:extLst>
              <a:ext uri="{FF2B5EF4-FFF2-40B4-BE49-F238E27FC236}">
                <a16:creationId xmlns:a16="http://schemas.microsoft.com/office/drawing/2014/main" id="{CED3D66E-ECCC-FA32-0AA3-AC39EB1DE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9FA75-0F64-FCB0-5588-1ADC9C0FC949}"/>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73872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FD6474-91C3-CFA1-2598-E178AD3F2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97CB48-C546-AEC6-DFAA-2766F8494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8991DB-6BD4-3704-7816-2D05C768B4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CDFFE-79F8-B4D3-7917-69B294AE0B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3C4B23B2-7139-93A7-AF24-3E1016361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F8AF8A-F012-A938-F036-972E8D6A7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7EF43-1179-48EC-984D-F52AE1ABBE6B}" type="slidenum">
              <a:rPr lang="en-US" smtClean="0"/>
              <a:t>‹#›</a:t>
            </a:fld>
            <a:endParaRPr lang="en-US"/>
          </a:p>
        </p:txBody>
      </p:sp>
    </p:spTree>
    <p:extLst>
      <p:ext uri="{BB962C8B-B14F-4D97-AF65-F5344CB8AC3E}">
        <p14:creationId xmlns:p14="http://schemas.microsoft.com/office/powerpoint/2010/main" val="371948814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692"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6" name="TextBox 5">
            <a:extLst>
              <a:ext uri="{FF2B5EF4-FFF2-40B4-BE49-F238E27FC236}">
                <a16:creationId xmlns:a16="http://schemas.microsoft.com/office/drawing/2014/main" id="{746DAE53-B805-A30E-C359-7645A658E4F2}"/>
              </a:ext>
            </a:extLst>
          </p:cNvPr>
          <p:cNvSpPr txBox="1"/>
          <p:nvPr/>
        </p:nvSpPr>
        <p:spPr>
          <a:xfrm>
            <a:off x="3620455" y="261582"/>
            <a:ext cx="57345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95000"/>
                    <a:lumOff val="5000"/>
                  </a:prstClr>
                </a:solidFill>
                <a:effectLst/>
                <a:uLnTx/>
                <a:uFillTx/>
              </a:rPr>
              <a:t>Thứ</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ngày</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tháng</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năm</a:t>
            </a:r>
            <a:r>
              <a:rPr kumimoji="0" lang="en-US" sz="4000" b="0" i="0" u="none" strike="noStrike" kern="1200" cap="none" spc="0" normalizeH="0" baseline="0" noProof="0" dirty="0">
                <a:ln>
                  <a:noFill/>
                </a:ln>
                <a:solidFill>
                  <a:prstClr val="black">
                    <a:lumMod val="95000"/>
                    <a:lumOff val="5000"/>
                  </a:prstClr>
                </a:solidFill>
                <a:effectLst/>
                <a:uLnTx/>
                <a:uFillTx/>
              </a:rPr>
              <a:t> ...</a:t>
            </a:r>
          </a:p>
        </p:txBody>
      </p:sp>
      <p:pic>
        <p:nvPicPr>
          <p:cNvPr id="7" name="Picture 6">
            <a:extLst>
              <a:ext uri="{FF2B5EF4-FFF2-40B4-BE49-F238E27FC236}">
                <a16:creationId xmlns:a16="http://schemas.microsoft.com/office/drawing/2014/main" id="{66B69E57-0106-014B-4B6B-A48ADA38E8F7}"/>
              </a:ext>
            </a:extLst>
          </p:cNvPr>
          <p:cNvPicPr>
            <a:picLocks noChangeAspect="1"/>
          </p:cNvPicPr>
          <p:nvPr/>
        </p:nvPicPr>
        <p:blipFill>
          <a:blip r:embed="rId10"/>
          <a:stretch>
            <a:fillRect/>
          </a:stretch>
        </p:blipFill>
        <p:spPr>
          <a:xfrm>
            <a:off x="2506143" y="1262618"/>
            <a:ext cx="7834039" cy="2639797"/>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spTree>
    <p:extLst>
      <p:ext uri="{BB962C8B-B14F-4D97-AF65-F5344CB8AC3E}">
        <p14:creationId xmlns:p14="http://schemas.microsoft.com/office/powerpoint/2010/main" val="9836974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và</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 đợt 1: 95 bạn</a:t>
            </a:r>
          </a:p>
        </p:txBody>
      </p:sp>
    </p:spTree>
    <p:extLst>
      <p:ext uri="{BB962C8B-B14F-4D97-AF65-F5344CB8AC3E}">
        <p14:creationId xmlns:p14="http://schemas.microsoft.com/office/powerpoint/2010/main" val="3670536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634</Words>
  <Application>Microsoft Office PowerPoint</Application>
  <PresentationFormat>Widescreen</PresentationFormat>
  <Paragraphs>131</Paragraphs>
  <Slides>17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Cambria</vt:lpstr>
      <vt:lpstr>Comfortaa</vt:lpstr>
      <vt:lpstr>Fredoka One</vt:lpstr>
      <vt:lpstr>Holtwood One SC</vt:lpstr>
      <vt:lpstr>Times New Roman</vt:lpstr>
      <vt:lpstr>UTM Staccato </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29</cp:revision>
  <dcterms:created xsi:type="dcterms:W3CDTF">2023-09-12T07:42:20Z</dcterms:created>
  <dcterms:modified xsi:type="dcterms:W3CDTF">2023-10-15T08:40:04Z</dcterms:modified>
  <cp:category>9Slide.vn</cp:category>
</cp:coreProperties>
</file>