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271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810" autoAdjust="0"/>
  </p:normalViewPr>
  <p:slideViewPr>
    <p:cSldViewPr snapToGrid="0">
      <p:cViewPr varScale="1">
        <p:scale>
          <a:sx n="46" d="100"/>
          <a:sy n="46" d="100"/>
        </p:scale>
        <p:origin x="1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44C7827-23C5-8FD9-7BCB-AED54EB95D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7617B3F-1101-F6C3-FAB0-90CAEF23D4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426" y="362432"/>
            <a:ext cx="76680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</TotalTime>
  <Words>408</Words>
  <Application>Microsoft Office PowerPoint</Application>
  <PresentationFormat>Widescreen</PresentationFormat>
  <Paragraphs>49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35</cp:revision>
  <dcterms:created xsi:type="dcterms:W3CDTF">2023-10-04T14:34:03Z</dcterms:created>
  <dcterms:modified xsi:type="dcterms:W3CDTF">2023-10-15T08:48:04Z</dcterms:modified>
  <cp:category>9Slide.vn</cp:category>
</cp:coreProperties>
</file>