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60" r:id="rId4"/>
    <p:sldId id="296" r:id="rId5"/>
    <p:sldId id="297" r:id="rId6"/>
    <p:sldId id="298" r:id="rId7"/>
    <p:sldId id="299" r:id="rId8"/>
    <p:sldId id="300" r:id="rId9"/>
    <p:sldId id="301" r:id="rId10"/>
    <p:sldId id="266" r:id="rId11"/>
    <p:sldId id="274" r:id="rId12"/>
    <p:sldId id="263" r:id="rId13"/>
    <p:sldId id="303" r:id="rId14"/>
    <p:sldId id="265" r:id="rId15"/>
    <p:sldId id="275" r:id="rId16"/>
    <p:sldId id="302" r:id="rId17"/>
    <p:sldId id="304" r:id="rId18"/>
    <p:sldId id="276" r:id="rId19"/>
    <p:sldId id="305" r:id="rId20"/>
    <p:sldId id="306" r:id="rId21"/>
    <p:sldId id="307" r:id="rId22"/>
    <p:sldId id="309" r:id="rId23"/>
    <p:sldId id="308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5595" autoAdjust="0"/>
  </p:normalViewPr>
  <p:slideViewPr>
    <p:cSldViewPr snapToGrid="0">
      <p:cViewPr varScale="1">
        <p:scale>
          <a:sx n="65" d="100"/>
          <a:sy n="65" d="100"/>
        </p:scale>
        <p:origin x="17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4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7743" y="1515331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5" r:id="rId6"/>
    <p:sldLayoutId id="2147483667" r:id="rId7"/>
    <p:sldLayoutId id="2147483668" r:id="rId8"/>
    <p:sldLayoutId id="2147483669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id="{8C0F59D9-5963-DA13-068A-61A27A980D40}"/>
              </a:ext>
            </a:extLst>
          </p:cNvPr>
          <p:cNvSpPr txBox="1"/>
          <p:nvPr/>
        </p:nvSpPr>
        <p:spPr>
          <a:xfrm>
            <a:off x="4773402" y="1043619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5" y="155670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222E9-D94C-8FCF-7933-6DFF063AE798}"/>
              </a:ext>
            </a:extLst>
          </p:cNvPr>
          <p:cNvSpPr txBox="1"/>
          <p:nvPr/>
        </p:nvSpPr>
        <p:spPr>
          <a:xfrm>
            <a:off x="5267325" y="2143125"/>
            <a:ext cx="5743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E44FD2E-1143-2950-5CF2-EFF9F09C9EB0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73E2BCCB-0572-11FB-2C1F-7600BE755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1DBD8A1E-B345-07FD-B5A2-C0858BFC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B6110E2B-4F31-F006-8492-82BCD9342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B82A3C59-8DCD-5003-2AAE-9A04F010F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87EBA16C-E16F-EE3B-2DC1-DC603E907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B5D65921-26F4-2777-5C76-B4780F6F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5B8E2DF8-D1B6-12C1-92AF-786BCA5B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C9C5E0EC-22E0-0A08-19FF-3690A37F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5C0D8BD7-3315-6809-0F59-B5F27451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B49720A8-5F90-5842-F856-478041B3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7D94C3D2-D540-3BFE-49FB-5782BC11A047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A0A008FE-1961-92CE-8963-A1BCBC315B11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5" name="组合 25">
              <a:extLst>
                <a:ext uri="{FF2B5EF4-FFF2-40B4-BE49-F238E27FC236}">
                  <a16:creationId xmlns:a16="http://schemas.microsoft.com/office/drawing/2014/main" id="{B1FF267E-C87A-6BB3-1426-6C4E2C6E8E6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6" name="Freeform 108">
                <a:extLst>
                  <a:ext uri="{FF2B5EF4-FFF2-40B4-BE49-F238E27FC236}">
                    <a16:creationId xmlns:a16="http://schemas.microsoft.com/office/drawing/2014/main" id="{BFBD3CAB-D59B-0757-73D2-5494A0C9E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Freeform 109">
                <a:extLst>
                  <a:ext uri="{FF2B5EF4-FFF2-40B4-BE49-F238E27FC236}">
                    <a16:creationId xmlns:a16="http://schemas.microsoft.com/office/drawing/2014/main" id="{CE4D7839-F891-429F-0B29-AA4696EA57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Freeform 110">
                <a:extLst>
                  <a:ext uri="{FF2B5EF4-FFF2-40B4-BE49-F238E27FC236}">
                    <a16:creationId xmlns:a16="http://schemas.microsoft.com/office/drawing/2014/main" id="{ABC9ED7E-A54B-C296-780B-8A7C58DEE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Freeform 111">
                <a:extLst>
                  <a:ext uri="{FF2B5EF4-FFF2-40B4-BE49-F238E27FC236}">
                    <a16:creationId xmlns:a16="http://schemas.microsoft.com/office/drawing/2014/main" id="{FC7C68F3-74DB-AB7C-505B-DD40D0802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Freeform 112">
                <a:extLst>
                  <a:ext uri="{FF2B5EF4-FFF2-40B4-BE49-F238E27FC236}">
                    <a16:creationId xmlns:a16="http://schemas.microsoft.com/office/drawing/2014/main" id="{7FBEDBEA-5479-D5E4-EB33-B96BD5B43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Freeform 113">
                <a:extLst>
                  <a:ext uri="{FF2B5EF4-FFF2-40B4-BE49-F238E27FC236}">
                    <a16:creationId xmlns:a16="http://schemas.microsoft.com/office/drawing/2014/main" id="{BB705766-5129-B439-9778-35BF89DCC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E3A2874-A034-1BAD-72F6-0B1FAE3289FE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3" name="组合 23">
            <a:extLst>
              <a:ext uri="{FF2B5EF4-FFF2-40B4-BE49-F238E27FC236}">
                <a16:creationId xmlns:a16="http://schemas.microsoft.com/office/drawing/2014/main" id="{64809B9C-7C89-053D-4B50-B8ECBED2C870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4" name="文本框 32">
              <a:extLst>
                <a:ext uri="{FF2B5EF4-FFF2-40B4-BE49-F238E27FC236}">
                  <a16:creationId xmlns:a16="http://schemas.microsoft.com/office/drawing/2014/main" id="{91C6F899-7610-4DC2-45F7-9BA330584874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5" name="组合 25">
              <a:extLst>
                <a:ext uri="{FF2B5EF4-FFF2-40B4-BE49-F238E27FC236}">
                  <a16:creationId xmlns:a16="http://schemas.microsoft.com/office/drawing/2014/main" id="{824EE689-3BBF-71B5-E3B3-FAC46C2B7C88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6" name="Freeform 108">
                <a:extLst>
                  <a:ext uri="{FF2B5EF4-FFF2-40B4-BE49-F238E27FC236}">
                    <a16:creationId xmlns:a16="http://schemas.microsoft.com/office/drawing/2014/main" id="{ACDA96F9-2C50-3109-3929-A4133A0B9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Freeform 109">
                <a:extLst>
                  <a:ext uri="{FF2B5EF4-FFF2-40B4-BE49-F238E27FC236}">
                    <a16:creationId xmlns:a16="http://schemas.microsoft.com/office/drawing/2014/main" id="{CF160F09-287C-576F-8832-E5401DDF40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Freeform 110">
                <a:extLst>
                  <a:ext uri="{FF2B5EF4-FFF2-40B4-BE49-F238E27FC236}">
                    <a16:creationId xmlns:a16="http://schemas.microsoft.com/office/drawing/2014/main" id="{3DF60EDD-620A-935A-4623-2D20CE42E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Freeform 111">
                <a:extLst>
                  <a:ext uri="{FF2B5EF4-FFF2-40B4-BE49-F238E27FC236}">
                    <a16:creationId xmlns:a16="http://schemas.microsoft.com/office/drawing/2014/main" id="{C7A48445-17E7-98D2-F5C7-6BEA7A733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112">
                <a:extLst>
                  <a:ext uri="{FF2B5EF4-FFF2-40B4-BE49-F238E27FC236}">
                    <a16:creationId xmlns:a16="http://schemas.microsoft.com/office/drawing/2014/main" id="{958146D5-0592-7383-6643-D40C656C6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113">
                <a:extLst>
                  <a:ext uri="{FF2B5EF4-FFF2-40B4-BE49-F238E27FC236}">
                    <a16:creationId xmlns:a16="http://schemas.microsoft.com/office/drawing/2014/main" id="{F7E9A741-6E88-3D26-73D0-7D10AC743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2" name="组合 23">
            <a:extLst>
              <a:ext uri="{FF2B5EF4-FFF2-40B4-BE49-F238E27FC236}">
                <a16:creationId xmlns:a16="http://schemas.microsoft.com/office/drawing/2014/main" id="{303AE9DF-2D1F-1E0F-74B1-4E18263C446A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2B3EF55-D99C-8CEE-AF29-3E7796F93A06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4" name="组合 25">
              <a:extLst>
                <a:ext uri="{FF2B5EF4-FFF2-40B4-BE49-F238E27FC236}">
                  <a16:creationId xmlns:a16="http://schemas.microsoft.com/office/drawing/2014/main" id="{8EE6A0BE-32F6-86C6-C14E-4CF0CED36EF9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5" name="Freeform 108">
                <a:extLst>
                  <a:ext uri="{FF2B5EF4-FFF2-40B4-BE49-F238E27FC236}">
                    <a16:creationId xmlns:a16="http://schemas.microsoft.com/office/drawing/2014/main" id="{28BEA7D0-823F-A488-1660-F39315F4C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09">
                <a:extLst>
                  <a:ext uri="{FF2B5EF4-FFF2-40B4-BE49-F238E27FC236}">
                    <a16:creationId xmlns:a16="http://schemas.microsoft.com/office/drawing/2014/main" id="{8AC647ED-5027-9CF8-89AC-12D9B96AA4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10">
                <a:extLst>
                  <a:ext uri="{FF2B5EF4-FFF2-40B4-BE49-F238E27FC236}">
                    <a16:creationId xmlns:a16="http://schemas.microsoft.com/office/drawing/2014/main" id="{DEA3FFAB-5836-E0A3-576E-83F20A5B5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11">
                <a:extLst>
                  <a:ext uri="{FF2B5EF4-FFF2-40B4-BE49-F238E27FC236}">
                    <a16:creationId xmlns:a16="http://schemas.microsoft.com/office/drawing/2014/main" id="{88B0D1A7-7687-D1DB-CD21-0AE19D6F7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12">
                <a:extLst>
                  <a:ext uri="{FF2B5EF4-FFF2-40B4-BE49-F238E27FC236}">
                    <a16:creationId xmlns:a16="http://schemas.microsoft.com/office/drawing/2014/main" id="{3D48EF28-006B-F9AD-85EC-B3CF7322A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13">
                <a:extLst>
                  <a:ext uri="{FF2B5EF4-FFF2-40B4-BE49-F238E27FC236}">
                    <a16:creationId xmlns:a16="http://schemas.microsoft.com/office/drawing/2014/main" id="{76BD4880-32FC-13BE-3DEA-71900DC55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1" name="组合 23">
            <a:extLst>
              <a:ext uri="{FF2B5EF4-FFF2-40B4-BE49-F238E27FC236}">
                <a16:creationId xmlns:a16="http://schemas.microsoft.com/office/drawing/2014/main" id="{2E79F24E-7834-142A-697C-52F116FF54D2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2" name="文本框 32">
              <a:extLst>
                <a:ext uri="{FF2B5EF4-FFF2-40B4-BE49-F238E27FC236}">
                  <a16:creationId xmlns:a16="http://schemas.microsoft.com/office/drawing/2014/main" id="{D0C87FCA-6CBC-1A7D-760F-070FB3082E2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3" name="组合 25">
              <a:extLst>
                <a:ext uri="{FF2B5EF4-FFF2-40B4-BE49-F238E27FC236}">
                  <a16:creationId xmlns:a16="http://schemas.microsoft.com/office/drawing/2014/main" id="{71E80D6F-2092-963E-7F49-1389AFC292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4" name="Freeform 108">
                <a:extLst>
                  <a:ext uri="{FF2B5EF4-FFF2-40B4-BE49-F238E27FC236}">
                    <a16:creationId xmlns:a16="http://schemas.microsoft.com/office/drawing/2014/main" id="{EF9EEC33-E396-997F-0716-3DD05FD3E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Freeform 109">
                <a:extLst>
                  <a:ext uri="{FF2B5EF4-FFF2-40B4-BE49-F238E27FC236}">
                    <a16:creationId xmlns:a16="http://schemas.microsoft.com/office/drawing/2014/main" id="{039C5062-BFEF-65EA-AFA6-1B6E11C4E2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Freeform 110">
                <a:extLst>
                  <a:ext uri="{FF2B5EF4-FFF2-40B4-BE49-F238E27FC236}">
                    <a16:creationId xmlns:a16="http://schemas.microsoft.com/office/drawing/2014/main" id="{FF59CDEB-CEFE-3BEB-076A-655869CBC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Freeform 111">
                <a:extLst>
                  <a:ext uri="{FF2B5EF4-FFF2-40B4-BE49-F238E27FC236}">
                    <a16:creationId xmlns:a16="http://schemas.microsoft.com/office/drawing/2014/main" id="{1255FF77-9B45-8DB8-E933-A3E18B3A5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Freeform 112">
                <a:extLst>
                  <a:ext uri="{FF2B5EF4-FFF2-40B4-BE49-F238E27FC236}">
                    <a16:creationId xmlns:a16="http://schemas.microsoft.com/office/drawing/2014/main" id="{0F164B5C-4DFA-5B67-CF51-5953A2A34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Freeform 113">
                <a:extLst>
                  <a:ext uri="{FF2B5EF4-FFF2-40B4-BE49-F238E27FC236}">
                    <a16:creationId xmlns:a16="http://schemas.microsoft.com/office/drawing/2014/main" id="{F2EEF946-EBEB-611E-6852-0BD943F32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2" name="组合 25">
            <a:extLst>
              <a:ext uri="{FF2B5EF4-FFF2-40B4-BE49-F238E27FC236}">
                <a16:creationId xmlns:a16="http://schemas.microsoft.com/office/drawing/2014/main" id="{3301A041-7781-60F0-52C9-58C74C6B7B29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CF72110B-2BA7-E8D9-DC13-01F7AB705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A2061DF5-E42A-9A4A-5598-4597752B8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6BC5CE8F-7493-BB13-07AF-6097EA5A3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936F85EC-CBDF-5B4B-9C7C-095F694770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B9E689EA-45E7-5BBD-D83D-0288A083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AA2B054F-960E-1B32-6908-52C003799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0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35" y="0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6085BB8-1C36-AA66-B3CB-0E1AFF864072}"/>
              </a:ext>
            </a:extLst>
          </p:cNvPr>
          <p:cNvGrpSpPr/>
          <p:nvPr/>
        </p:nvGrpSpPr>
        <p:grpSpPr>
          <a:xfrm>
            <a:off x="5098928" y="1646081"/>
            <a:ext cx="6634197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62597A4-769F-1998-2FEA-234F18E9AC5F}"/>
              </a:ext>
            </a:extLst>
          </p:cNvPr>
          <p:cNvGrpSpPr/>
          <p:nvPr/>
        </p:nvGrpSpPr>
        <p:grpSpPr>
          <a:xfrm>
            <a:off x="4684437" y="4416094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2413DB-B40B-CB27-8DB4-F56A3ABF60C1}"/>
              </a:ext>
            </a:extLst>
          </p:cNvPr>
          <p:cNvSpPr txBox="1"/>
          <p:nvPr/>
        </p:nvSpPr>
        <p:spPr>
          <a:xfrm>
            <a:off x="4748556" y="140725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7AC7C-B85A-6C25-506B-1EA2FF0BE6AC}"/>
              </a:ext>
            </a:extLst>
          </p:cNvPr>
          <p:cNvGrpSpPr/>
          <p:nvPr/>
        </p:nvGrpSpPr>
        <p:grpSpPr>
          <a:xfrm>
            <a:off x="5814324" y="491558"/>
            <a:ext cx="5879305" cy="3208710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4C3F8A0C-8599-62C4-24F1-75FF5E0A5015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2D1CFC82-316B-BEEC-A209-4FC82E48A31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450F159-DBE2-22AA-98E1-FF4AF05E8AE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id="{4AC2C50F-C89E-D23A-5E7A-D4D39CEA86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F385B92-F005-465E-D0FA-413F29E855A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0BF3040D-EAEE-3022-D048-B3549379698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6E34CC2C-61AE-76E1-F1B1-0E92DC9E56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1E9377F-9AA2-C104-2EA6-6A9D458D755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D809EEE-E355-CC1A-2AE1-B96788A8098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2E2A8C1-3693-8B56-3439-66EBCC821BE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898C43-4020-5A46-7290-03495F6F467B}"/>
                </a:ext>
              </a:extLst>
            </p:cNvPr>
            <p:cNvSpPr txBox="1"/>
            <p:nvPr/>
          </p:nvSpPr>
          <p:spPr>
            <a:xfrm>
              <a:off x="6278018" y="929031"/>
              <a:ext cx="50319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D2F275-3EB9-3D33-F177-B4E2E804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76" y="574984"/>
            <a:ext cx="3782344" cy="52322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4199E23-8F23-15F7-54F7-02F48C8CAE5C}"/>
              </a:ext>
            </a:extLst>
          </p:cNvPr>
          <p:cNvGrpSpPr/>
          <p:nvPr/>
        </p:nvGrpSpPr>
        <p:grpSpPr>
          <a:xfrm>
            <a:off x="3296272" y="2223227"/>
            <a:ext cx="3507011" cy="3833036"/>
            <a:chOff x="8408633" y="1992570"/>
            <a:chExt cx="3507011" cy="3833036"/>
          </a:xfrm>
        </p:grpSpPr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280AD4FF-453C-ABAB-BE53-8E7D4C3111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C9D2F086-5E01-BB5A-C643-9DEC130ED37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3A3EF70-E6E0-C594-CB91-126A1B3D55B4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7A7778B-7D24-CE92-E7C3-0F2C100C3782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E6038EE-CF9C-3E4E-684C-A8E2A84E98C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9F71D8D-8D19-CF08-7A50-0F9A00B84EB4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09D4E15-9966-DC31-C59E-9E35C74914F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90DEA41-F6CA-868D-721D-A1CA1CF730E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4BB8B02-72CB-BD2D-02FA-81D66406E1E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072C2C9-6F89-FB21-5209-CB1B3014CD2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0B99541C-CD6F-3F4B-A9D8-A002A6A0348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1F98943-2BD3-8453-AFB0-ABCF302F10E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DE2B7F5-CD88-8579-92DF-C23524C4C750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271BD0F-E3A3-464B-EE6C-D1D90E23BCF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A3655BA-F968-B15C-C752-ADE3B2F6CD8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10C5568-FB00-50E3-CF80-7DB95F3739DC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4718CE8-DB62-0140-CAFC-8F85A4BA8797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4E62BDE0-C4F9-FEA7-20B4-B259B15D4D49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8" name="Graphic 4">
                  <a:extLst>
                    <a:ext uri="{FF2B5EF4-FFF2-40B4-BE49-F238E27FC236}">
                      <a16:creationId xmlns:a16="http://schemas.microsoft.com/office/drawing/2014/main" id="{737C2510-F995-5877-AD88-04A6D418E3CE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7FCCAC43-7E31-57F4-2747-73E344F3E60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E9D9AED6-2365-CDEB-1BE3-DF07C301FA3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1B9E2DF2-FDB6-7D17-7465-0FE73F30E559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88D26164-E705-97D7-8D62-C32569482655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91E56483-FA17-13C5-CDD2-EE8FA4D1E93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D8370C9-9BE4-6C00-C682-87589329D4CF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DDB58CB9-31D4-9346-6829-F6D40831F89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B4D4525E-0A9C-55DB-E2A4-CAD4440F93F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1207C338-8319-3EF1-705E-6DD9F456F32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3DA44407-BA98-BFAF-0BFA-4A3D0B24594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id="{4150A0E5-8D8B-C842-B207-372D59BE17A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id="{D1BE231A-711C-1527-426C-CC71A545A98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436D3043-B780-4B63-3BFE-29FBEF06C72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7F6B843-CA4D-93F4-05E7-7901EAAEBE5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DE257DD2-B466-15E5-1B76-DCAD2786AB24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F3DFFCD0-F758-9BA5-4446-9ACBF8BBF785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92931373-CFC5-EB11-63EC-1B891B2B92A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2910A65-C958-F22A-5311-44DFE7B7116D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id="{14FE122B-CD4D-F853-79D5-B3DD77A20E34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id="{AB4096B4-5439-C550-9C23-DD6D05A0A833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6B2EE30B-E0B1-F522-A93A-194A5B99B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5F43EB7D-391C-49E3-8898-FBAFCFD3BA9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5656F77D-4583-30E2-51A9-D50D6C77E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122B339-AA46-8E5A-1F31-8FFDAA148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FCA78580-BAC3-CA03-D3D9-E1A6D7A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971B22E7-F223-360F-CAFA-7541EB5DF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9B57603B-8E44-EB28-997F-345CBCF50D97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09881ADB-0D65-A7EA-0F24-24158F3A9DD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AD334514-229C-9C0A-1ED6-A6F54E32741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B236A9A0-FF79-B9FB-A049-0850831DA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644022DC-E65D-AC98-818E-D3467B42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" name="Graphic 4">
                  <a:extLst>
                    <a:ext uri="{FF2B5EF4-FFF2-40B4-BE49-F238E27FC236}">
                      <a16:creationId xmlns:a16="http://schemas.microsoft.com/office/drawing/2014/main" id="{2205BB83-C251-A2AF-E3EE-FD247001979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27EC9E80-9C31-1302-F2B2-568A3EDD1A0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4">
                    <a:extLst>
                      <a:ext uri="{FF2B5EF4-FFF2-40B4-BE49-F238E27FC236}">
                        <a16:creationId xmlns:a16="http://schemas.microsoft.com/office/drawing/2014/main" id="{423495D9-DD6C-605B-03B9-B9B6CFFEF73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051F229A-F2DD-3106-BEDD-E4C167CA9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D802AED2-A216-C8C3-17D7-7B6561F9C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FDDB475-F926-8715-70A6-3BC7B1A277A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3470DB62-405C-0FFC-4ED8-546074A3887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9BEDB0E4-6728-CF61-9462-93A1098BD95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B33A54ED-E9D4-B2AE-52AF-4F9F418B4BF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260CE69-6A40-6E29-0AD1-E5DC1B9BD4F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84247CD-C184-67DA-5757-06C2F38F138E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1F270D0-747A-D33B-1BE2-77F0663BA61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8F6CA6B-446C-CA26-763F-4B362D930467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0C53D53-C1F5-02FB-8A15-4DA4EB14B2B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C49BF2A-68D6-D932-7C03-C5C097498F71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F860E1B-A165-18BD-61EF-1F5578BEF7A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0EC1251-D47E-336A-F30F-86FD1996F47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B42B0A2-DA4C-1851-AC83-88748AA5E0F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119E31-788A-88EF-6882-4FA5989DD92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45D7D9F-2411-4019-59BE-C67F22FC96AB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BE3B0B9E-0146-2366-BD6D-A99B3AB2C0BF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E43E570-B19E-4467-721C-553D70893EC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CD2CA73-EC6B-7955-E66F-399ACDABED7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35EFBF4-20E5-7A20-4CE4-E449A9A0247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2E3DF7E-49E0-9329-0E0E-F0C2E79ABB7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A46E0221-9921-9A9E-B610-DF582C20F8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11BD8A38-A555-31EF-02A0-16A5F693BA20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91ABD00E-9524-CF86-1307-DEFB23949B2E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ED20FD1C-F322-31C6-E643-BE90F10FCC3A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25C66B2-7BAE-AEB8-951A-ACF5A2CB9EA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06FFE3C-A90A-9975-E059-E43B88938C6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E1C55AB-6A50-838D-19EB-7D76EFC5F103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47D689-A878-8F30-7E5C-C057C384EBF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2868432-B652-30FD-505E-DEE3033750F2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E695B5D-424F-787C-91B3-2BD1BDE8589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AAAFCD-7529-76BB-F027-93A9902CC4F8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0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</TotalTime>
  <Words>516</Words>
  <Application>Microsoft Office PowerPoint</Application>
  <PresentationFormat>Widescreen</PresentationFormat>
  <Paragraphs>64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微软雅黑</vt:lpstr>
      <vt:lpstr>Arial</vt:lpstr>
      <vt:lpstr>Calibri</vt:lpstr>
      <vt:lpstr>Cambria</vt:lpstr>
      <vt:lpstr>等线</vt:lpstr>
      <vt:lpstr>HappyZcool-2016</vt:lpstr>
      <vt:lpstr>LNTH-LuoLuoNotangYuanTi 1</vt:lpstr>
      <vt:lpstr>字魂73号-江南手书</vt:lpstr>
      <vt:lpstr>字魂86号-杨任东楷书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26</cp:revision>
  <dcterms:created xsi:type="dcterms:W3CDTF">2023-06-14T11:29:35Z</dcterms:created>
  <dcterms:modified xsi:type="dcterms:W3CDTF">2023-08-23T12:36:51Z</dcterms:modified>
  <cp:category>9Slide.vn</cp:category>
</cp:coreProperties>
</file>