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60" r:id="rId3"/>
    <p:sldId id="274" r:id="rId4"/>
    <p:sldId id="259" r:id="rId5"/>
    <p:sldId id="265" r:id="rId6"/>
    <p:sldId id="295" r:id="rId7"/>
    <p:sldId id="275" r:id="rId8"/>
    <p:sldId id="276" r:id="rId9"/>
    <p:sldId id="277" r:id="rId10"/>
    <p:sldId id="296" r:id="rId11"/>
    <p:sldId id="283" r:id="rId12"/>
    <p:sldId id="267" r:id="rId13"/>
    <p:sldId id="278" r:id="rId14"/>
    <p:sldId id="298"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357" autoAdjust="0"/>
  </p:normalViewPr>
  <p:slideViewPr>
    <p:cSldViewPr snapToGrid="0">
      <p:cViewPr varScale="1">
        <p:scale>
          <a:sx n="65" d="100"/>
          <a:sy n="65" d="100"/>
        </p:scale>
        <p:origin x="16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2023/8/23</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2023/8/23</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2023/8/23</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49757" y="1690688"/>
            <a:ext cx="4067743" cy="3972479"/>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93</TotalTime>
  <Words>388</Words>
  <Application>Microsoft Office PowerPoint</Application>
  <PresentationFormat>Widescreen</PresentationFormat>
  <Paragraphs>44</Paragraphs>
  <Slides>15</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微软雅黑</vt:lpstr>
      <vt:lpstr>Arial</vt:lpstr>
      <vt:lpstr>Calibri</vt:lpstr>
      <vt:lpstr>Cambria</vt:lpstr>
      <vt:lpstr>等线</vt:lpstr>
      <vt:lpstr>Wingdings 2</vt:lpstr>
      <vt:lpstr>字魂47号-三分行楷</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24</cp:revision>
  <dcterms:created xsi:type="dcterms:W3CDTF">2023-07-04T12:20:18Z</dcterms:created>
  <dcterms:modified xsi:type="dcterms:W3CDTF">2023-08-23T12:37:42Z</dcterms:modified>
  <cp:category>9Slide.vn</cp:category>
</cp:coreProperties>
</file>