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7" r:id="rId2"/>
    <p:sldId id="258" r:id="rId3"/>
    <p:sldId id="516" r:id="rId4"/>
    <p:sldId id="519" r:id="rId5"/>
    <p:sldId id="522" r:id="rId6"/>
    <p:sldId id="520" r:id="rId7"/>
    <p:sldId id="261" r:id="rId8"/>
    <p:sldId id="521" r:id="rId9"/>
    <p:sldId id="523" r:id="rId10"/>
    <p:sldId id="259" r:id="rId11"/>
    <p:sldId id="264" r:id="rId12"/>
    <p:sldId id="524" r:id="rId13"/>
    <p:sldId id="265" r:id="rId14"/>
    <p:sldId id="525" r:id="rId15"/>
    <p:sldId id="527" r:id="rId16"/>
    <p:sldId id="526" r:id="rId17"/>
    <p:sldId id="528" r:id="rId18"/>
    <p:sldId id="529" r:id="rId19"/>
    <p:sldId id="530" r:id="rId20"/>
    <p:sldId id="266" r:id="rId21"/>
    <p:sldId id="267" r:id="rId22"/>
    <p:sldId id="531" r:id="rId23"/>
    <p:sldId id="532" r:id="rId24"/>
    <p:sldId id="268" r:id="rId25"/>
    <p:sldId id="533" r:id="rId26"/>
    <p:sldId id="276" r:id="rId27"/>
    <p:sldId id="270" r:id="rId28"/>
    <p:sldId id="298" r:id="rId29"/>
    <p:sldId id="296" r:id="rId30"/>
    <p:sldId id="299" r:id="rId31"/>
    <p:sldId id="297" r:id="rId32"/>
    <p:sldId id="300" r:id="rId33"/>
    <p:sldId id="535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6587" autoAdjust="0"/>
  </p:normalViewPr>
  <p:slideViewPr>
    <p:cSldViewPr snapToGrid="0">
      <p:cViewPr varScale="1">
        <p:scale>
          <a:sx n="63" d="100"/>
          <a:sy n="63" d="100"/>
        </p:scale>
        <p:origin x="11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9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6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187" y="1791104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sv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0.sv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0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0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79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jp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jp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9.jpeg"/><Relationship Id="rId4" Type="http://schemas.openxmlformats.org/officeDocument/2006/relationships/image" Target="../media/image34.jp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216</TotalTime>
  <Words>803</Words>
  <Application>Microsoft Office PowerPoint</Application>
  <PresentationFormat>Widescreen</PresentationFormat>
  <Paragraphs>104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微软雅黑</vt:lpstr>
      <vt:lpstr>#9Slide02 Noi dung dai</vt:lpstr>
      <vt:lpstr>#9Slide05 SVNClementine</vt:lpstr>
      <vt:lpstr>Arial</vt:lpstr>
      <vt:lpstr>Calibri</vt:lpstr>
      <vt:lpstr>等线</vt:lpstr>
      <vt:lpstr>等线 Light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37</cp:revision>
  <dcterms:created xsi:type="dcterms:W3CDTF">2023-07-29T07:56:53Z</dcterms:created>
  <dcterms:modified xsi:type="dcterms:W3CDTF">2023-08-23T12:40:07Z</dcterms:modified>
  <cp:category>9Slide.vn</cp:category>
</cp:coreProperties>
</file>