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60" r:id="rId2"/>
    <p:sldId id="271" r:id="rId3"/>
    <p:sldId id="259" r:id="rId4"/>
    <p:sldId id="257" r:id="rId5"/>
    <p:sldId id="258" r:id="rId6"/>
    <p:sldId id="261" r:id="rId7"/>
    <p:sldId id="262" r:id="rId8"/>
    <p:sldId id="282" r:id="rId9"/>
    <p:sldId id="283" r:id="rId10"/>
    <p:sldId id="284" r:id="rId11"/>
    <p:sldId id="263" r:id="rId12"/>
    <p:sldId id="285" r:id="rId13"/>
    <p:sldId id="286" r:id="rId14"/>
    <p:sldId id="287" r:id="rId15"/>
    <p:sldId id="288" r:id="rId16"/>
    <p:sldId id="289" r:id="rId17"/>
    <p:sldId id="278" r:id="rId18"/>
    <p:sldId id="29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746" autoAdjust="0"/>
  </p:normalViewPr>
  <p:slideViewPr>
    <p:cSldViewPr snapToGrid="0">
      <p:cViewPr varScale="1">
        <p:scale>
          <a:sx n="70" d="100"/>
          <a:sy n="70" d="100"/>
        </p:scale>
        <p:origin x="172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2752-0692-5524-3F7E-F64EA8471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343F3-12DE-3997-D933-ADFE04C59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7F5CD-C6F7-8D49-B921-F9A9E1E2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3DDC9-91FA-ADDB-3F21-A15190C7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7975-EFE7-DB0C-82AA-4A0B6DC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5F55-CEE0-1570-CF1C-3A93B2B2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2D359-21D5-F718-BE03-85051F7E0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F6C8E-AE69-2600-CCD8-27022FE8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7B5D2-1079-5AB4-EA43-9BE105CA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9E88-F47F-F89C-EB58-9079BE7C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3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3C335A-09B0-95AF-938B-4B7E3E513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43A73-EC80-A931-8F12-AE4F71301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A3BF0-5627-F2C2-6A4C-7F3F26B1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59B-4295-BB37-F719-823F7791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98168-0F07-9544-6C96-71B4FB69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7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BF5EE-2ECC-7D41-DF82-59320161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F9BDE-FD28-0686-195E-27A937F3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AE807-CEA6-D030-64DC-D49F88E4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E42C-01E6-E5BE-0B3B-EE314B35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CBB07-70EB-A42C-5558-265E6DC6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2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8F4C-79CE-5ED0-47A1-60383C88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AF66B-1D44-ECAB-06EB-A44CBF37F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05D04-FEEA-60DB-EE24-C7BD1719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96E07-CE26-3466-65EC-BFC19310A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36D2-9B9C-0B35-DE02-9CD3CAC7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7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722E-82C6-2161-C47E-71AFC1AB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90AE1-21A4-4ADD-1FDB-1B2F8AB9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47FB5-371B-5790-7D70-87214A92F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BD6FD-47D2-1904-CA03-2DB18679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B33BC-C703-A998-24F6-CE567063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1AB30-DA70-F046-CA19-36C705A6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5628-72E5-B43B-2705-B2A0233E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EA612-C904-F008-DCB2-15D8186A7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2CBA5-7B3D-DF8D-0057-6946CF9C3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876504-11B8-27B9-C463-3FF137E20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291114-00BB-A46B-F63D-2315B4B63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AC875-219F-4C1C-6CA8-317D2AE1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14FC1D-F8BB-2FF5-A07F-40A5DEFD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0F2EC-C5FA-99E4-AEBC-DAABE3C1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2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8CA9-267E-8BDD-6C91-0916EA4C3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7C847-B1C2-7E54-5C43-998DC6D1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424730-685A-F1D1-1D7B-4D1B5EA9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BC60C-D48A-6838-57EE-EA5EB5F3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695B0-9E06-7822-0C46-6247AA6C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7F1DA-DC19-0E41-7BA1-A2E95480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A3A59-887E-6C8E-77DC-5DD1835E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3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7EBC-B6B7-1720-501B-003DFFA4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9FCFB-25CB-2AD4-EA54-84DE6665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6302D-5C0C-F01F-4EFD-E49BB9A8C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0780C-8058-6826-22C3-74CEED50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E52FE-1C9A-DAF0-2119-AE2E1ADA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A4077-91DB-F9DD-E1C8-2E92B161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8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0878-11F1-EA73-C8B8-72EDBA18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E17D8-A500-35A1-8FC8-470700BEC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81E9A-4DE4-E74C-C3F8-C5A7CD784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75D9E-FA06-1018-6C51-3F47D165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52051-1F80-D78D-5B6A-37B3990B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23268-FBE8-E1DC-48D1-EBF21040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5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3FC57-7BB4-AF94-5B4C-7298D41C99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81E72D-3BE7-109B-D1A0-600487F0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ACD7-2313-2799-E707-19227821F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B1A98-549C-FD0D-EB42-EC7872251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8311D-6901-4CB5-A5ED-451E54805BE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E499-6020-0CA1-94F1-037353672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7C664-3D4A-AECC-0C12-08DFE43B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52A3B-029F-4796-BCCB-F15DBED0781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F0F55D-5445-4AAF-66CA-F21F9B4CEC7C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28D7EC-B548-027D-5958-74D315B176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DA1E88-B23C-655D-440F-4B72AA35D16E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D48373-60FC-54AD-9870-B7707D839ED0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9830FF-AD98-AF12-B50E-549572256915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25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528482" y="3478794"/>
            <a:ext cx="2992233" cy="3712581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428750" y="1309369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05" y="142335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31" y="2382685"/>
            <a:ext cx="836443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49635" y="3906975"/>
            <a:ext cx="2573685" cy="3193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52389-5277-4108-C913-9791CF2B082E}"/>
              </a:ext>
            </a:extLst>
          </p:cNvPr>
          <p:cNvSpPr txBox="1"/>
          <p:nvPr/>
        </p:nvSpPr>
        <p:spPr>
          <a:xfrm>
            <a:off x="1924050" y="2194233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Tóm tắt được nội dung các bước gieo hạt hoa, cây cảnh trong chậu hoa.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7BFB-7E54-0B18-AF5C-5EFF50A66238}"/>
              </a:ext>
            </a:extLst>
          </p:cNvPr>
          <p:cNvGrpSpPr/>
          <p:nvPr/>
        </p:nvGrpSpPr>
        <p:grpSpPr>
          <a:xfrm>
            <a:off x="1000399" y="2172731"/>
            <a:ext cx="695051" cy="722870"/>
            <a:chOff x="1025582" y="2434694"/>
            <a:chExt cx="691740" cy="616714"/>
          </a:xfrm>
        </p:grpSpPr>
        <p:sp>
          <p:nvSpPr>
            <p:cNvPr id="5" name="타원 64">
              <a:extLst>
                <a:ext uri="{FF2B5EF4-FFF2-40B4-BE49-F238E27FC236}">
                  <a16:creationId xmlns:a16="http://schemas.microsoft.com/office/drawing/2014/main" id="{F1272DA5-0C61-E35B-B451-FE1F063C7084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" name="그래픽 499">
              <a:extLst>
                <a:ext uri="{FF2B5EF4-FFF2-40B4-BE49-F238E27FC236}">
                  <a16:creationId xmlns:a16="http://schemas.microsoft.com/office/drawing/2014/main" id="{F77AA847-232A-6560-7510-8A42DBF3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F64-9993-2C6B-60BD-E259E101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85950" y="3403908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Sử dụng được một số dụng cụ cần thiết để gieo hạt hoa, cây cảnh trong 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62299" y="3382406"/>
            <a:ext cx="695051" cy="722870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832659" y="3752850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832659" y="26098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245</TotalTime>
  <Words>524</Words>
  <Application>Microsoft Office PowerPoint</Application>
  <PresentationFormat>Widescreen</PresentationFormat>
  <Paragraphs>43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Rammetto One</vt:lpstr>
      <vt:lpstr>Tahoma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38</cp:revision>
  <dcterms:created xsi:type="dcterms:W3CDTF">2023-08-27T09:36:55Z</dcterms:created>
  <dcterms:modified xsi:type="dcterms:W3CDTF">2023-10-31T01:59:01Z</dcterms:modified>
  <cp:category>9Slide.vn</cp:category>
</cp:coreProperties>
</file>