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9"/>
  </p:notesMasterIdLst>
  <p:sldIdLst>
    <p:sldId id="303" r:id="rId4"/>
    <p:sldId id="271" r:id="rId5"/>
    <p:sldId id="279" r:id="rId6"/>
    <p:sldId id="302" r:id="rId7"/>
    <p:sldId id="281" r:id="rId8"/>
    <p:sldId id="283" r:id="rId9"/>
    <p:sldId id="304" r:id="rId10"/>
    <p:sldId id="293" r:id="rId11"/>
    <p:sldId id="284" r:id="rId12"/>
    <p:sldId id="285" r:id="rId13"/>
    <p:sldId id="286" r:id="rId14"/>
    <p:sldId id="287" r:id="rId15"/>
    <p:sldId id="288" r:id="rId16"/>
    <p:sldId id="290" r:id="rId17"/>
    <p:sldId id="305" r:id="rId18"/>
    <p:sldId id="291" r:id="rId19"/>
    <p:sldId id="306" r:id="rId20"/>
    <p:sldId id="294" r:id="rId21"/>
    <p:sldId id="308" r:id="rId22"/>
    <p:sldId id="309" r:id="rId23"/>
    <p:sldId id="310" r:id="rId24"/>
    <p:sldId id="311" r:id="rId25"/>
    <p:sldId id="312" r:id="rId26"/>
    <p:sldId id="31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73" autoAdjust="0"/>
  </p:normalViewPr>
  <p:slideViewPr>
    <p:cSldViewPr snapToGrid="0">
      <p:cViewPr varScale="1">
        <p:scale>
          <a:sx n="30" d="100"/>
          <a:sy n="30" d="100"/>
        </p:scale>
        <p:origin x="141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25</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1279CAF-8EDF-4BDB-A671-327A9F5C11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B0E6DD0-4040-484F-AC5D-524F61BF087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9868B37-F651-425D-9BCC-E60E580EDE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TextBox 33">
            <a:extLst>
              <a:ext uri="{FF2B5EF4-FFF2-40B4-BE49-F238E27FC236}">
                <a16:creationId xmlns:a16="http://schemas.microsoft.com/office/drawing/2014/main" id="{CB920A75-0BEF-8DC5-797C-29E31E05FB93}"/>
              </a:ext>
            </a:extLst>
          </p:cNvPr>
          <p:cNvSpPr txBox="1"/>
          <p:nvPr/>
        </p:nvSpPr>
        <p:spPr>
          <a:xfrm>
            <a:off x="3448050" y="123825"/>
            <a:ext cx="53054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TotalTime>
  <Words>422</Words>
  <Application>Microsoft Office PowerPoint</Application>
  <PresentationFormat>Widescreen</PresentationFormat>
  <Paragraphs>53</Paragraphs>
  <Slides>25</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等线</vt:lpstr>
      <vt:lpstr>黑体</vt:lpstr>
      <vt:lpstr>Arial</vt:lpstr>
      <vt:lpstr>Calibri</vt:lpstr>
      <vt:lpstr>Georgia</vt:lpstr>
      <vt:lpstr>Tahoma</vt:lpstr>
      <vt:lpstr>字魂59号-创粗黑</vt: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33</cp:revision>
  <dcterms:created xsi:type="dcterms:W3CDTF">2023-07-25T11:51:11Z</dcterms:created>
  <dcterms:modified xsi:type="dcterms:W3CDTF">2023-08-11T14:33:16Z</dcterms:modified>
  <cp:category>9Slide.vn</cp:category>
</cp:coreProperties>
</file>