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08" r:id="rId2"/>
    <p:sldId id="322" r:id="rId3"/>
    <p:sldId id="2007577285" r:id="rId4"/>
    <p:sldId id="2007577275" r:id="rId5"/>
    <p:sldId id="2007577300" r:id="rId6"/>
    <p:sldId id="2007577301" r:id="rId7"/>
    <p:sldId id="343" r:id="rId8"/>
    <p:sldId id="2007577311" r:id="rId9"/>
    <p:sldId id="2007577302" r:id="rId10"/>
    <p:sldId id="2007577303" r:id="rId11"/>
    <p:sldId id="2007577304" r:id="rId12"/>
    <p:sldId id="319" r:id="rId13"/>
    <p:sldId id="2007577305" r:id="rId14"/>
    <p:sldId id="301" r:id="rId15"/>
    <p:sldId id="2007577306" r:id="rId16"/>
    <p:sldId id="2007577282" r:id="rId17"/>
    <p:sldId id="344" r:id="rId18"/>
    <p:sldId id="2007577307" r:id="rId19"/>
    <p:sldId id="2007577308" r:id="rId20"/>
    <p:sldId id="2007577309" r:id="rId21"/>
    <p:sldId id="2007577310" r:id="rId22"/>
    <p:sldId id="359" r:id="rId23"/>
    <p:sldId id="2007577299" r:id="rId24"/>
    <p:sldId id="2007577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50" d="100"/>
          <a:sy n="50" d="100"/>
        </p:scale>
        <p:origin x="14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5B71509-7E98-47CF-8192-19CD542B63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7534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480</Words>
  <Application>Microsoft Office PowerPoint</Application>
  <PresentationFormat>Widescreen</PresentationFormat>
  <Paragraphs>60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Franklin Gothic Book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2023-06-28T13:29:24Z</dcterms:created>
  <dcterms:modified xsi:type="dcterms:W3CDTF">2023-08-11T14:31:46Z</dcterms:modified>
  <cp:category>9Slide.vn</cp:category>
</cp:coreProperties>
</file>