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1" r:id="rId2"/>
    <p:sldId id="279" r:id="rId3"/>
    <p:sldId id="288" r:id="rId4"/>
    <p:sldId id="285" r:id="rId5"/>
    <p:sldId id="272" r:id="rId6"/>
    <p:sldId id="274" r:id="rId7"/>
    <p:sldId id="273" r:id="rId8"/>
    <p:sldId id="278" r:id="rId9"/>
    <p:sldId id="299" r:id="rId10"/>
    <p:sldId id="300" r:id="rId11"/>
    <p:sldId id="301" r:id="rId12"/>
    <p:sldId id="302" r:id="rId13"/>
    <p:sldId id="303" r:id="rId14"/>
    <p:sldId id="304" r:id="rId15"/>
    <p:sldId id="305" r:id="rId16"/>
    <p:sldId id="306" r:id="rId17"/>
    <p:sldId id="307" r:id="rId18"/>
    <p:sldId id="308"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10" autoAdjust="0"/>
  </p:normalViewPr>
  <p:slideViewPr>
    <p:cSldViewPr snapToGrid="0">
      <p:cViewPr varScale="1">
        <p:scale>
          <a:sx n="51" d="100"/>
          <a:sy n="51" d="100"/>
        </p:scale>
        <p:origin x="14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16932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3983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7598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8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9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2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20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9950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768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313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1047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917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50896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140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0694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C64217DF-2F27-8033-F85A-A18CFB864D0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45394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jpe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0.png"/><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6.emf"/><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id="{0C57057B-60E3-2350-B9E2-35AC47BA8C29}"/>
              </a:ext>
            </a:extLst>
          </p:cNvPr>
          <p:cNvPicPr>
            <a:picLocks noChangeAspect="1"/>
          </p:cNvPicPr>
          <p:nvPr/>
        </p:nvPicPr>
        <p:blipFill>
          <a:blip r:embed="rId9"/>
          <a:stretch>
            <a:fillRect/>
          </a:stretch>
        </p:blipFill>
        <p:spPr>
          <a:xfrm>
            <a:off x="4895337" y="2854405"/>
            <a:ext cx="3029975" cy="1072989"/>
          </a:xfrm>
          <a:prstGeom prst="rect">
            <a:avLst/>
          </a:prstGeom>
        </p:spPr>
      </p:pic>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296</TotalTime>
  <Words>672</Words>
  <Application>Microsoft Office PowerPoint</Application>
  <PresentationFormat>Widescreen</PresentationFormat>
  <Paragraphs>37</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Tahoma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38</cp:revision>
  <dcterms:created xsi:type="dcterms:W3CDTF">2023-08-22T06:59:46Z</dcterms:created>
  <dcterms:modified xsi:type="dcterms:W3CDTF">2023-10-15T02:51:33Z</dcterms:modified>
  <cp:category>9Slide.vn</cp:category>
</cp:coreProperties>
</file>