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04" r:id="rId3"/>
    <p:sldMasterId id="2147483717" r:id="rId4"/>
  </p:sldMasterIdLst>
  <p:notesMasterIdLst>
    <p:notesMasterId r:id="rId26"/>
  </p:notesMasterIdLst>
  <p:sldIdLst>
    <p:sldId id="257" r:id="rId5"/>
    <p:sldId id="260" r:id="rId6"/>
    <p:sldId id="262" r:id="rId7"/>
    <p:sldId id="271" r:id="rId8"/>
    <p:sldId id="2007577258" r:id="rId9"/>
    <p:sldId id="2007577257" r:id="rId10"/>
    <p:sldId id="2007577259" r:id="rId11"/>
    <p:sldId id="2007577260" r:id="rId12"/>
    <p:sldId id="2007577249" r:id="rId13"/>
    <p:sldId id="299" r:id="rId14"/>
    <p:sldId id="281" r:id="rId15"/>
    <p:sldId id="2007577261" r:id="rId16"/>
    <p:sldId id="279" r:id="rId17"/>
    <p:sldId id="283" r:id="rId18"/>
    <p:sldId id="2007577262" r:id="rId19"/>
    <p:sldId id="2007577264" r:id="rId20"/>
    <p:sldId id="2007577265" r:id="rId21"/>
    <p:sldId id="284" r:id="rId22"/>
    <p:sldId id="2007577266" r:id="rId23"/>
    <p:sldId id="295"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556" autoAdjust="0"/>
  </p:normalViewPr>
  <p:slideViewPr>
    <p:cSldViewPr snapToGrid="0">
      <p:cViewPr varScale="1">
        <p:scale>
          <a:sx n="50" d="100"/>
          <a:sy n="50" d="100"/>
        </p:scale>
        <p:origin x="14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0,'8034'0,"-7870"0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0,'13366'0,"-13092"0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0,'6730'0,"-6592"0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0,'8591'0,"-8415"0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0,'8212'0,"-8044"0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8/11/2023</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64469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8/11/2023</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3510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8/11/2023</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55370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702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2023/8/11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2023/8/11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2023/8/11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2023/8/11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61172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2023/8/11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883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2023/8/11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93786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2023/8/11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1172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8/11/2023</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4329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1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8/11/2023</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274945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7281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847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0432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550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176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70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8627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412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8/11/2023</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44952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9765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715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1680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404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129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173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385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465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49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0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8/11/2023</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74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57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89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85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80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45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8/11/2023</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7004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8/11/2023</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690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8/11/2023</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33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8/11/2023</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4009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8/11/2023</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0372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22000" b="-22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851B547-617D-48AD-A569-57770B1DA4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8/11/2023</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1304336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68" r:id="rId13"/>
    <p:sldLayoutId id="2147483670" r:id="rId14"/>
    <p:sldLayoutId id="2147483671"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D22BFCB-FB3A-4378-B881-8E0556AA84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8/11/2023</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64636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3A63BD3A-BCB5-49E0-8D9C-70EF65DBBC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0126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7EB16C-A20C-4325-ADC0-1B9DF1B797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72568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0.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emf"/><Relationship Id="rId3" Type="http://schemas.openxmlformats.org/officeDocument/2006/relationships/image" Target="../media/image41.svg"/><Relationship Id="rId7" Type="http://schemas.openxmlformats.org/officeDocument/2006/relationships/image" Target="../media/image45.png"/><Relationship Id="rId12" Type="http://schemas.openxmlformats.org/officeDocument/2006/relationships/customXml" Target="../ink/ink4.xml"/><Relationship Id="rId2" Type="http://schemas.openxmlformats.org/officeDocument/2006/relationships/image" Target="../media/image40.png"/><Relationship Id="rId1" Type="http://schemas.openxmlformats.org/officeDocument/2006/relationships/slideLayout" Target="../slideLayouts/slideLayout40.xml"/><Relationship Id="rId6" Type="http://schemas.openxmlformats.org/officeDocument/2006/relationships/customXml" Target="../ink/ink1.xml"/><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44.png"/><Relationship Id="rId5" Type="http://schemas.openxmlformats.org/officeDocument/2006/relationships/image" Target="../media/image1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26.png"/><Relationship Id="rId11" Type="http://schemas.openxmlformats.org/officeDocument/2006/relationships/image" Target="../media/image53.png"/><Relationship Id="rId5" Type="http://schemas.openxmlformats.org/officeDocument/2006/relationships/image" Target="../media/image8.png"/><Relationship Id="rId10"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56.png"/><Relationship Id="rId5" Type="http://schemas.openxmlformats.org/officeDocument/2006/relationships/image" Target="../media/image8.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57.png"/><Relationship Id="rId5" Type="http://schemas.openxmlformats.org/officeDocument/2006/relationships/image" Target="../media/image1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5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
        <p:nvSpPr>
          <p:cNvPr id="2" name="TextBox 1">
            <a:extLst>
              <a:ext uri="{FF2B5EF4-FFF2-40B4-BE49-F238E27FC236}">
                <a16:creationId xmlns:a16="http://schemas.microsoft.com/office/drawing/2014/main" id="{88D9F12B-0FD9-8034-5D25-2285B6C99908}"/>
              </a:ext>
            </a:extLst>
          </p:cNvPr>
          <p:cNvSpPr txBox="1"/>
          <p:nvPr/>
        </p:nvSpPr>
        <p:spPr>
          <a:xfrm>
            <a:off x="1096737" y="178254"/>
            <a:ext cx="5467350" cy="523220"/>
          </a:xfrm>
          <a:prstGeom prst="rect">
            <a:avLst/>
          </a:prstGeom>
          <a:noFill/>
        </p:spPr>
        <p:txBody>
          <a:bodyPr wrap="square" rtlCol="0">
            <a:spAutoFit/>
          </a:bodyPr>
          <a:lstStyle/>
          <a:p>
            <a:r>
              <a:rPr lang="en-US" sz="2800" dirty="0" err="1">
                <a:solidFill>
                  <a:srgbClr val="002060"/>
                </a:solidFill>
                <a:latin typeface="#9Slide03 Arima Madurai Black" panose="00000A00000000000000" pitchFamily="2" charset="0"/>
                <a:cs typeface="#9Slide03 Arima Madurai Black" panose="00000A00000000000000" pitchFamily="2" charset="0"/>
              </a:rPr>
              <a:t>Hương</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Thảo</a:t>
            </a:r>
            <a:r>
              <a:rPr lang="en-US" sz="2800" dirty="0">
                <a:solidFill>
                  <a:srgbClr val="002060"/>
                </a:solidFill>
                <a:latin typeface="#9Slide03 Arima Madurai Black" panose="00000A00000000000000" pitchFamily="2" charset="0"/>
                <a:cs typeface="#9Slide03 Arima Madurai Black" panose="00000A00000000000000" pitchFamily="2" charset="0"/>
              </a:rPr>
              <a:t> – </a:t>
            </a:r>
            <a:r>
              <a:rPr lang="en-US" sz="2800" dirty="0" err="1">
                <a:solidFill>
                  <a:srgbClr val="002060"/>
                </a:solidFill>
                <a:latin typeface="#9Slide03 Arima Madurai Black" panose="00000A00000000000000" pitchFamily="2" charset="0"/>
                <a:cs typeface="#9Slide03 Arima Madurai Black" panose="00000A00000000000000" pitchFamily="2" charset="0"/>
              </a:rPr>
              <a:t>Zalo</a:t>
            </a:r>
            <a:r>
              <a:rPr lang="en-US" sz="2800" dirty="0">
                <a:solidFill>
                  <a:srgbClr val="002060"/>
                </a:solidFill>
                <a:latin typeface="#9Slide03 Arima Madurai Black" panose="00000A00000000000000" pitchFamily="2" charset="0"/>
                <a:cs typeface="#9Slide03 Arima Madurai Black" panose="00000A00000000000000" pitchFamily="2" charset="0"/>
              </a:rPr>
              <a:t> 0972.115.126</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a16="http://schemas.microsoft.com/office/drawing/2014/main" id="{C5B796EC-AF19-6C08-C998-F7476CF12670}"/>
              </a:ext>
            </a:extLst>
          </p:cNvPr>
          <p:cNvPicPr>
            <a:picLocks noChangeAspect="1"/>
          </p:cNvPicPr>
          <p:nvPr/>
        </p:nvPicPr>
        <p:blipFill>
          <a:blip r:embed="rId5"/>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6">
            <p14:nvContentPartPr>
              <p14:cNvPr id="25" name="Viết tay 1">
                <a:extLst>
                  <a:ext uri="{FF2B5EF4-FFF2-40B4-BE49-F238E27FC236}">
                    <a16:creationId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Viết tay 1">
                <a:extLst>
                  <a:ext uri="{FF2B5EF4-FFF2-40B4-BE49-F238E27FC236}">
                    <a16:creationId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129</TotalTime>
  <Words>771</Words>
  <Application>Microsoft Office PowerPoint</Application>
  <PresentationFormat>Widescreen</PresentationFormat>
  <Paragraphs>41</Paragraphs>
  <Slides>21</Slides>
  <Notes>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微软雅黑</vt:lpstr>
      <vt:lpstr>#9Slide03 AllRoundGothic</vt:lpstr>
      <vt:lpstr>#9Slide03 Arima Madurai Black</vt:lpstr>
      <vt:lpstr>Arial</vt:lpstr>
      <vt:lpstr>Calibri</vt:lpstr>
      <vt:lpstr>Calibri Light</vt:lpstr>
      <vt:lpstr>Cambria</vt:lpstr>
      <vt:lpstr>Georgia</vt:lpstr>
      <vt:lpstr>Times New Roman</vt:lpstr>
      <vt:lpstr>UTM Mother</vt:lpstr>
      <vt:lpstr>思源黑体 Medium</vt:lpstr>
      <vt:lpstr>1_Office Theme</vt:lpstr>
      <vt:lpstr>www.33ppt.com </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33</cp:revision>
  <dcterms:created xsi:type="dcterms:W3CDTF">2023-07-26T07:21:26Z</dcterms:created>
  <dcterms:modified xsi:type="dcterms:W3CDTF">2023-08-11T14:34:03Z</dcterms:modified>
  <cp:category>9Slide.vn</cp:category>
</cp:coreProperties>
</file>