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notesSlides/notesSlide5.xml" ContentType="application/vnd.openxmlformats-officedocument.presentationml.notesSlide+xml"/>
  <Override PartName="/ppt/activeX/activeX2.xml" ContentType="application/vnd.ms-office.activeX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714" r:id="rId2"/>
    <p:sldMasterId id="2147483726" r:id="rId3"/>
    <p:sldMasterId id="2147483755" r:id="rId4"/>
    <p:sldMasterId id="2147483762" r:id="rId5"/>
    <p:sldMasterId id="2147483774" r:id="rId6"/>
  </p:sldMasterIdLst>
  <p:notesMasterIdLst>
    <p:notesMasterId r:id="rId25"/>
  </p:notesMasterIdLst>
  <p:sldIdLst>
    <p:sldId id="4432" r:id="rId7"/>
    <p:sldId id="4433" r:id="rId8"/>
    <p:sldId id="4453" r:id="rId9"/>
    <p:sldId id="4435" r:id="rId10"/>
    <p:sldId id="4436" r:id="rId11"/>
    <p:sldId id="369" r:id="rId12"/>
    <p:sldId id="4454" r:id="rId13"/>
    <p:sldId id="284" r:id="rId14"/>
    <p:sldId id="4455" r:id="rId15"/>
    <p:sldId id="4456" r:id="rId16"/>
    <p:sldId id="365" r:id="rId17"/>
    <p:sldId id="366" r:id="rId18"/>
    <p:sldId id="367" r:id="rId19"/>
    <p:sldId id="4441" r:id="rId20"/>
    <p:sldId id="4442" r:id="rId21"/>
    <p:sldId id="299" r:id="rId22"/>
    <p:sldId id="4451" r:id="rId23"/>
    <p:sldId id="28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921" autoAdjust="0"/>
  </p:normalViewPr>
  <p:slideViewPr>
    <p:cSldViewPr snapToGrid="0">
      <p:cViewPr varScale="1">
        <p:scale>
          <a:sx n="53" d="100"/>
          <a:sy n="53" d="100"/>
        </p:scale>
        <p:origin x="140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FE6408-55AC-48AC-8128-ADC615F73FC4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296263-EA42-4089-B6AB-E89CDC2B6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38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302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106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0BE08-CD88-4D9B-AC90-8BE344F046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60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121D-F963-41ED-B852-434E4157D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827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vào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khung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(KHI ĐANG TRÌNH CHIẾU GV CLICK CHUỘT VÀO KHUNG VÀ GÕ)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004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vào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khung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(KHI ĐANG TRÌNH CHIẾU GV CLICK CHUỘT VÀO KHUNG VÀ GÕ)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42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901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9585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1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8.png"/><Relationship Id="rId10" Type="http://schemas.openxmlformats.org/officeDocument/2006/relationships/image" Target="../media/image34.png"/><Relationship Id="rId4" Type="http://schemas.openxmlformats.org/officeDocument/2006/relationships/image" Target="../media/image27.png"/><Relationship Id="rId9" Type="http://schemas.openxmlformats.org/officeDocument/2006/relationships/image" Target="../media/image33.png"/><Relationship Id="rId14" Type="http://schemas.openxmlformats.org/officeDocument/2006/relationships/image" Target="../media/image29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3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microsoft.com/office/2007/relationships/hdphoto" Target="../media/hdphoto2.wdp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20" Type="http://schemas.openxmlformats.org/officeDocument/2006/relationships/image" Target="../media/image5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microsoft.com/office/2007/relationships/hdphoto" Target="../media/hdphoto3.wdp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6.png"/><Relationship Id="rId11" Type="http://schemas.openxmlformats.org/officeDocument/2006/relationships/image" Target="../media/image40.png"/><Relationship Id="rId5" Type="http://schemas.openxmlformats.org/officeDocument/2006/relationships/image" Target="../media/image45.png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image" Target="../media/image43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549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63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2931F4-194C-4DD9-9505-42FC048612E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B2A2D-5054-49A2-BEE4-C9F6B6DAB1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32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64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4" b="410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-1"/>
            <a:ext cx="12192000" cy="5843451"/>
          </a:xfrm>
          <a:prstGeom prst="rect">
            <a:avLst/>
          </a:prstGeom>
          <a:gradFill flip="none" rotWithShape="1">
            <a:gsLst>
              <a:gs pos="23000">
                <a:schemeClr val="bg1">
                  <a:alpha val="87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8299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B2931F4-194C-4DD9-9505-42FC048612EF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69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A149D8-4A70-41D9-AFC0-7E23B901C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8618212-E8FF-4FD4-8FB3-883F299A7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FE8F4-1019-42B5-A6B3-612BBE3D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235BCB-8D1F-4843-9FAA-2115EFEF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17B696-F410-4BA7-83D8-D542A6E01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486404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8080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6590688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65CC6C4-D67F-4641-8AAA-187D018E5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9" y="-76152"/>
            <a:ext cx="1507435" cy="15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79707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94DF9B-4DDC-4A9D-AE46-83E81E0C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21DAE1-3130-4567-9959-1110033E4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E645D6D-66F1-4517-B5B0-716AAC882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046DA66-9A31-4633-AD4A-8904BEA86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A0D373-F544-4F83-85E8-E2C833CCA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8F470D-5125-4233-87D4-D01D0D2D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4E19AC3-6FBB-4C3D-9D53-67509A05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1469FF4-7B35-435E-85AB-96DE8935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66804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189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946772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887EAC2-5D80-4E77-8BCB-57453E02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E4476F-7930-46FC-823F-70198CFE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A43651-7693-42D0-A475-A61039B8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10A1A1B-4109-4FBD-8466-AD8C311BB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686AF2C-FA76-4431-A98D-039591FB49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1" y="302747"/>
            <a:ext cx="1423425" cy="71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83825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E6CB70-C6B4-4C9D-8DC2-760BA5D2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443CBD-EEAF-44D7-B930-E3573278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DD62AE-F125-406D-9BD0-93DBF0631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7BDD9C-730C-49F2-B16B-BCC609F0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D68263-D753-4897-990E-A96046AE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A1FC13-685E-4773-990D-7617FA0F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516102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9A1BD9-D675-4A79-887A-A9AD1DBA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F6178CA-313A-40CF-B776-01F3119D7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E2773-5C73-4F4E-AA73-F66D28D2F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CDA69B-A346-4098-97C9-EC40B0292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07FAB4-75BB-4E3B-A692-8D29E77F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2D7049-1EA6-448B-A6F1-F23FB7CF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626316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59BEB7-4804-41D2-8219-C0D3100EC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38551A-FC9F-4833-ADCF-BC0E3DB5F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88F1E0-6EF5-422B-9288-51185645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375309-7537-47FC-A314-7A4B8E93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98D3A5-D67E-463E-BA27-3FA798CC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846297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9C2305C-2EC2-43B5-917E-5154DC23C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0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DD0AD69-DC08-4FE7-8CD7-648111E36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0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8B74BC-93C2-4207-BF2A-C0940928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CC8E8-97FB-43B0-827B-EA16A5A3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CA9E56-59A5-44BE-9935-48FDC4B0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524359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" name="Google Shape;15;p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" name="Google Shape;16;p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2" name="Google Shape;32;p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33" name="Google Shape;33;p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" name="Google Shape;34;p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" name="Google Shape;35;p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" name="Google Shape;36;p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7" name="Google Shape;37;p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38" name="Google Shape;38;p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" name="Google Shape;39;p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" name="Google Shape;40;p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1" name="Google Shape;41;p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42" name="Google Shape;42;p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" name="Google Shape;43;p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" name="Google Shape;44;p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" name="Google Shape;45;p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46" name="Google Shape;46;p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47" name="Google Shape;47;p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50;p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51;p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52;p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56;p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57;p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58;p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59;p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60;p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61;p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78;p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0" name="Google Shape;80;p2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81" name="Google Shape;81;p2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82" name="Google Shape;82;p2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4" name="Google Shape;84;p2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5" name="Google Shape;85;p2"/>
          <p:cNvSpPr txBox="1">
            <a:spLocks noGrp="1"/>
          </p:cNvSpPr>
          <p:nvPr>
            <p:ph type="ctrTitle"/>
          </p:nvPr>
        </p:nvSpPr>
        <p:spPr>
          <a:xfrm>
            <a:off x="1211167" y="1405467"/>
            <a:ext cx="9769600" cy="31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7333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2"/>
          <p:cNvSpPr txBox="1">
            <a:spLocks noGrp="1"/>
          </p:cNvSpPr>
          <p:nvPr>
            <p:ph type="subTitle" idx="1"/>
          </p:nvPr>
        </p:nvSpPr>
        <p:spPr>
          <a:xfrm>
            <a:off x="1594033" y="4556267"/>
            <a:ext cx="9004000" cy="46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8850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3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89" name="Google Shape;89;p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90" name="Google Shape;90;p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4" name="Google Shape;94;p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95" name="Google Shape;95;p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96;p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97;p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3;p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;p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5;p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6;p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7;p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108;p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109;p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110;p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11" name="Google Shape;111;p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12" name="Google Shape;112;p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" name="Google Shape;113;p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" name="Google Shape;114;p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" name="Google Shape;115;p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16" name="Google Shape;116;p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17" name="Google Shape;117;p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" name="Google Shape;118;p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" name="Google Shape;119;p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0" name="Google Shape;120;p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21" name="Google Shape;121;p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" name="Google Shape;122;p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" name="Google Shape;123;p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" name="Google Shape;124;p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25" name="Google Shape;125;p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6" name="Google Shape;126;p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128;p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129;p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132;p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133;p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" name="Google Shape;134;p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135;p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136;p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" name="Google Shape;141;p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145;p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146;p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147;p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149;p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150;p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152;p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153;p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155;p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156;p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157;p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Google Shape;158;p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9" name="Google Shape;159;p3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160" name="Google Shape;160;p3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161" name="Google Shape;161;p3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3" name="Google Shape;163;p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2717600" y="3325833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5" name="Google Shape;165;p3"/>
          <p:cNvSpPr txBox="1">
            <a:spLocks noGrp="1"/>
          </p:cNvSpPr>
          <p:nvPr>
            <p:ph type="title" idx="2" hasCustomPrompt="1"/>
          </p:nvPr>
        </p:nvSpPr>
        <p:spPr>
          <a:xfrm>
            <a:off x="4760800" y="1652000"/>
            <a:ext cx="2670400" cy="142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6" name="Google Shape;166;p3"/>
          <p:cNvSpPr txBox="1">
            <a:spLocks noGrp="1"/>
          </p:cNvSpPr>
          <p:nvPr>
            <p:ph type="subTitle" idx="1"/>
          </p:nvPr>
        </p:nvSpPr>
        <p:spPr>
          <a:xfrm>
            <a:off x="2788833" y="4596167"/>
            <a:ext cx="6614400" cy="57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3843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4"/>
          <p:cNvGrpSpPr/>
          <p:nvPr/>
        </p:nvGrpSpPr>
        <p:grpSpPr>
          <a:xfrm>
            <a:off x="52" y="-12795"/>
            <a:ext cx="12191424" cy="5780813"/>
            <a:chOff x="39" y="-9596"/>
            <a:chExt cx="9143568" cy="4335610"/>
          </a:xfrm>
        </p:grpSpPr>
        <p:sp>
          <p:nvSpPr>
            <p:cNvPr id="169" name="Google Shape;169;p4"/>
            <p:cNvSpPr/>
            <p:nvPr/>
          </p:nvSpPr>
          <p:spPr>
            <a:xfrm>
              <a:off x="8293289" y="2649149"/>
              <a:ext cx="694111" cy="286673"/>
            </a:xfrm>
            <a:custGeom>
              <a:avLst/>
              <a:gdLst/>
              <a:ahLst/>
              <a:cxnLst/>
              <a:rect l="l" t="t" r="r" b="b"/>
              <a:pathLst>
                <a:path w="6986" h="2834" extrusionOk="0">
                  <a:moveTo>
                    <a:pt x="4064" y="0"/>
                  </a:moveTo>
                  <a:cubicBezTo>
                    <a:pt x="3968" y="0"/>
                    <a:pt x="3855" y="35"/>
                    <a:pt x="3721" y="113"/>
                  </a:cubicBezTo>
                  <a:cubicBezTo>
                    <a:pt x="2632" y="746"/>
                    <a:pt x="2632" y="2200"/>
                    <a:pt x="2632" y="2200"/>
                  </a:cubicBezTo>
                  <a:cubicBezTo>
                    <a:pt x="2632" y="2200"/>
                    <a:pt x="2558" y="965"/>
                    <a:pt x="2283" y="965"/>
                  </a:cubicBezTo>
                  <a:cubicBezTo>
                    <a:pt x="2251" y="965"/>
                    <a:pt x="2216" y="982"/>
                    <a:pt x="2177" y="1020"/>
                  </a:cubicBezTo>
                  <a:cubicBezTo>
                    <a:pt x="1815" y="1383"/>
                    <a:pt x="1544" y="2471"/>
                    <a:pt x="1" y="2833"/>
                  </a:cubicBezTo>
                  <a:lnTo>
                    <a:pt x="6986" y="2833"/>
                  </a:lnTo>
                  <a:cubicBezTo>
                    <a:pt x="6986" y="2833"/>
                    <a:pt x="5808" y="2381"/>
                    <a:pt x="5808" y="1835"/>
                  </a:cubicBezTo>
                  <a:cubicBezTo>
                    <a:pt x="5808" y="1508"/>
                    <a:pt x="5351" y="1150"/>
                    <a:pt x="4986" y="1150"/>
                  </a:cubicBezTo>
                  <a:cubicBezTo>
                    <a:pt x="4784" y="1150"/>
                    <a:pt x="4611" y="1259"/>
                    <a:pt x="4556" y="1542"/>
                  </a:cubicBezTo>
                  <a:lnTo>
                    <a:pt x="4556" y="1542"/>
                  </a:lnTo>
                  <a:cubicBezTo>
                    <a:pt x="4587" y="1082"/>
                    <a:pt x="4601" y="0"/>
                    <a:pt x="4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1" name="Google Shape;171;p4"/>
            <p:cNvGrpSpPr/>
            <p:nvPr/>
          </p:nvGrpSpPr>
          <p:grpSpPr>
            <a:xfrm>
              <a:off x="39" y="-9596"/>
              <a:ext cx="9143568" cy="4335610"/>
              <a:chOff x="262312" y="450905"/>
              <a:chExt cx="8126894" cy="3784907"/>
            </a:xfrm>
          </p:grpSpPr>
          <p:sp>
            <p:nvSpPr>
              <p:cNvPr id="172" name="Google Shape;172;p4"/>
              <p:cNvSpPr/>
              <p:nvPr/>
            </p:nvSpPr>
            <p:spPr>
              <a:xfrm>
                <a:off x="292680" y="2087760"/>
                <a:ext cx="578888" cy="24754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2803" extrusionOk="0">
                    <a:moveTo>
                      <a:pt x="55" y="2788"/>
                    </a:moveTo>
                    <a:lnTo>
                      <a:pt x="55" y="2788"/>
                    </a:lnTo>
                    <a:cubicBezTo>
                      <a:pt x="17" y="2792"/>
                      <a:pt x="1" y="2797"/>
                      <a:pt x="11" y="2802"/>
                    </a:cubicBezTo>
                    <a:lnTo>
                      <a:pt x="55" y="2788"/>
                    </a:lnTo>
                    <a:close/>
                    <a:moveTo>
                      <a:pt x="3656" y="1"/>
                    </a:moveTo>
                    <a:cubicBezTo>
                      <a:pt x="3558" y="1"/>
                      <a:pt x="3449" y="75"/>
                      <a:pt x="3326" y="253"/>
                    </a:cubicBezTo>
                    <a:cubicBezTo>
                      <a:pt x="3142" y="518"/>
                      <a:pt x="3027" y="763"/>
                      <a:pt x="2958" y="983"/>
                    </a:cubicBezTo>
                    <a:lnTo>
                      <a:pt x="2958" y="983"/>
                    </a:lnTo>
                    <a:cubicBezTo>
                      <a:pt x="2909" y="697"/>
                      <a:pt x="2811" y="470"/>
                      <a:pt x="2623" y="470"/>
                    </a:cubicBezTo>
                    <a:cubicBezTo>
                      <a:pt x="2579" y="470"/>
                      <a:pt x="2530" y="482"/>
                      <a:pt x="2475" y="510"/>
                    </a:cubicBezTo>
                    <a:cubicBezTo>
                      <a:pt x="1796" y="850"/>
                      <a:pt x="1881" y="2209"/>
                      <a:pt x="1881" y="2209"/>
                    </a:cubicBezTo>
                    <a:lnTo>
                      <a:pt x="55" y="2788"/>
                    </a:lnTo>
                    <a:lnTo>
                      <a:pt x="55" y="2788"/>
                    </a:lnTo>
                    <a:cubicBezTo>
                      <a:pt x="225" y="2771"/>
                      <a:pt x="842" y="2764"/>
                      <a:pt x="1633" y="2764"/>
                    </a:cubicBezTo>
                    <a:cubicBezTo>
                      <a:pt x="3572" y="2764"/>
                      <a:pt x="6554" y="2802"/>
                      <a:pt x="6554" y="2802"/>
                    </a:cubicBezTo>
                    <a:cubicBezTo>
                      <a:pt x="6554" y="2802"/>
                      <a:pt x="5279" y="2376"/>
                      <a:pt x="5279" y="1443"/>
                    </a:cubicBezTo>
                    <a:cubicBezTo>
                      <a:pt x="5279" y="1225"/>
                      <a:pt x="5227" y="1141"/>
                      <a:pt x="5149" y="1141"/>
                    </a:cubicBezTo>
                    <a:cubicBezTo>
                      <a:pt x="4893" y="1141"/>
                      <a:pt x="4345" y="2037"/>
                      <a:pt x="4345" y="2037"/>
                    </a:cubicBezTo>
                    <a:cubicBezTo>
                      <a:pt x="4345" y="2037"/>
                      <a:pt x="4166" y="1"/>
                      <a:pt x="36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4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4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4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4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4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4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4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4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4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4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4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4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4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4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4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4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4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4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4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>
                <a:off x="4699179" y="608023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4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4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8074286" y="4165603"/>
                <a:ext cx="41772" cy="41419"/>
              </a:xfrm>
              <a:custGeom>
                <a:avLst/>
                <a:gdLst/>
                <a:ahLst/>
                <a:cxnLst/>
                <a:rect l="l" t="t" r="r" b="b"/>
                <a:pathLst>
                  <a:path w="473" h="469" extrusionOk="0">
                    <a:moveTo>
                      <a:pt x="238" y="0"/>
                    </a:moveTo>
                    <a:cubicBezTo>
                      <a:pt x="106" y="0"/>
                      <a:pt x="0" y="105"/>
                      <a:pt x="0" y="234"/>
                    </a:cubicBezTo>
                    <a:cubicBezTo>
                      <a:pt x="0" y="367"/>
                      <a:pt x="106" y="469"/>
                      <a:pt x="238" y="469"/>
                    </a:cubicBezTo>
                    <a:cubicBezTo>
                      <a:pt x="367" y="469"/>
                      <a:pt x="472" y="367"/>
                      <a:pt x="472" y="234"/>
                    </a:cubicBezTo>
                    <a:cubicBezTo>
                      <a:pt x="472" y="105"/>
                      <a:pt x="367" y="0"/>
                      <a:pt x="23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3426347" y="419704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8"/>
                    </a:cubicBezTo>
                    <a:cubicBezTo>
                      <a:pt x="0" y="340"/>
                      <a:pt x="96" y="439"/>
                      <a:pt x="218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6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7" name="Google Shape;207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4"/>
          <p:cNvSpPr txBox="1">
            <a:spLocks noGrp="1"/>
          </p:cNvSpPr>
          <p:nvPr>
            <p:ph type="body" idx="1"/>
          </p:nvPr>
        </p:nvSpPr>
        <p:spPr>
          <a:xfrm>
            <a:off x="960000" y="1519400"/>
            <a:ext cx="10281200" cy="46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52095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1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11" name="Google Shape;211;p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12" name="Google Shape;212;p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16" name="Google Shape;216;p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17" name="Google Shape;217;p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" name="Google Shape;218;p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" name="Google Shape;219;p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220;p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" name="Google Shape;221;p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222;p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" name="Google Shape;223;p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" name="Google Shape;224;p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" name="Google Shape;225;p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" name="Google Shape;226;p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" name="Google Shape;227;p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" name="Google Shape;228;p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" name="Google Shape;229;p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" name="Google Shape;230;p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" name="Google Shape;231;p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" name="Google Shape;232;p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3" name="Google Shape;233;p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34" name="Google Shape;234;p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5" name="Google Shape;235;p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6" name="Google Shape;236;p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7" name="Google Shape;237;p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8" name="Google Shape;238;p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39" name="Google Shape;239;p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" name="Google Shape;240;p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" name="Google Shape;241;p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2" name="Google Shape;242;p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43" name="Google Shape;243;p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4" name="Google Shape;244;p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5" name="Google Shape;245;p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6" name="Google Shape;246;p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47" name="Google Shape;247;p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8" name="Google Shape;248;p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" name="Google Shape;249;p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" name="Google Shape;252;p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253;p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254;p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255;p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256;p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" name="Google Shape;257;p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" name="Google Shape;258;p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" name="Google Shape;259;p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0" name="Google Shape;260;p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1" name="Google Shape;261;p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262;p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263;p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264;p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265;p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266;p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267;p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268;p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269;p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270;p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271;p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272;p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273;p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274;p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275;p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276;p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277;p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278;p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279;p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280;p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81" name="Google Shape;281;p5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282" name="Google Shape;282;p5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5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84" name="Google Shape;284;p5"/>
          <p:cNvSpPr txBox="1">
            <a:spLocks noGrp="1"/>
          </p:cNvSpPr>
          <p:nvPr>
            <p:ph type="title"/>
          </p:nvPr>
        </p:nvSpPr>
        <p:spPr>
          <a:xfrm>
            <a:off x="2128933" y="25429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5"/>
          <p:cNvSpPr txBox="1">
            <a:spLocks noGrp="1"/>
          </p:cNvSpPr>
          <p:nvPr>
            <p:ph type="title" idx="2"/>
          </p:nvPr>
        </p:nvSpPr>
        <p:spPr>
          <a:xfrm>
            <a:off x="6406332" y="25429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5"/>
          <p:cNvSpPr txBox="1">
            <a:spLocks noGrp="1"/>
          </p:cNvSpPr>
          <p:nvPr>
            <p:ph type="subTitle" idx="1"/>
          </p:nvPr>
        </p:nvSpPr>
        <p:spPr>
          <a:xfrm>
            <a:off x="6564329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7" name="Google Shape;287;p5"/>
          <p:cNvSpPr txBox="1">
            <a:spLocks noGrp="1"/>
          </p:cNvSpPr>
          <p:nvPr>
            <p:ph type="subTitle" idx="3"/>
          </p:nvPr>
        </p:nvSpPr>
        <p:spPr>
          <a:xfrm>
            <a:off x="22869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8" name="Google Shape;288;p5"/>
          <p:cNvSpPr txBox="1">
            <a:spLocks noGrp="1"/>
          </p:cNvSpPr>
          <p:nvPr>
            <p:ph type="title" idx="4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8333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34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dk1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6"/>
          <p:cNvGrpSpPr/>
          <p:nvPr/>
        </p:nvGrpSpPr>
        <p:grpSpPr>
          <a:xfrm>
            <a:off x="52" y="-12795"/>
            <a:ext cx="12191424" cy="4644112"/>
            <a:chOff x="39" y="-9596"/>
            <a:chExt cx="9143568" cy="3483084"/>
          </a:xfrm>
        </p:grpSpPr>
        <p:sp>
          <p:nvSpPr>
            <p:cNvPr id="291" name="Google Shape;291;p6"/>
            <p:cNvSpPr/>
            <p:nvPr/>
          </p:nvSpPr>
          <p:spPr>
            <a:xfrm>
              <a:off x="8293289" y="2649149"/>
              <a:ext cx="694111" cy="286673"/>
            </a:xfrm>
            <a:custGeom>
              <a:avLst/>
              <a:gdLst/>
              <a:ahLst/>
              <a:cxnLst/>
              <a:rect l="l" t="t" r="r" b="b"/>
              <a:pathLst>
                <a:path w="6986" h="2834" extrusionOk="0">
                  <a:moveTo>
                    <a:pt x="4064" y="0"/>
                  </a:moveTo>
                  <a:cubicBezTo>
                    <a:pt x="3968" y="0"/>
                    <a:pt x="3855" y="35"/>
                    <a:pt x="3721" y="113"/>
                  </a:cubicBezTo>
                  <a:cubicBezTo>
                    <a:pt x="2632" y="746"/>
                    <a:pt x="2632" y="2200"/>
                    <a:pt x="2632" y="2200"/>
                  </a:cubicBezTo>
                  <a:cubicBezTo>
                    <a:pt x="2632" y="2200"/>
                    <a:pt x="2558" y="965"/>
                    <a:pt x="2283" y="965"/>
                  </a:cubicBezTo>
                  <a:cubicBezTo>
                    <a:pt x="2251" y="965"/>
                    <a:pt x="2216" y="982"/>
                    <a:pt x="2177" y="1020"/>
                  </a:cubicBezTo>
                  <a:cubicBezTo>
                    <a:pt x="1815" y="1383"/>
                    <a:pt x="1544" y="2471"/>
                    <a:pt x="1" y="2833"/>
                  </a:cubicBezTo>
                  <a:lnTo>
                    <a:pt x="6986" y="2833"/>
                  </a:lnTo>
                  <a:cubicBezTo>
                    <a:pt x="6986" y="2833"/>
                    <a:pt x="5808" y="2381"/>
                    <a:pt x="5808" y="1835"/>
                  </a:cubicBezTo>
                  <a:cubicBezTo>
                    <a:pt x="5808" y="1508"/>
                    <a:pt x="5351" y="1150"/>
                    <a:pt x="4986" y="1150"/>
                  </a:cubicBezTo>
                  <a:cubicBezTo>
                    <a:pt x="4784" y="1150"/>
                    <a:pt x="4611" y="1259"/>
                    <a:pt x="4556" y="1542"/>
                  </a:cubicBezTo>
                  <a:lnTo>
                    <a:pt x="4556" y="1542"/>
                  </a:lnTo>
                  <a:cubicBezTo>
                    <a:pt x="4587" y="1082"/>
                    <a:pt x="4601" y="0"/>
                    <a:pt x="4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1037720" y="2286506"/>
              <a:ext cx="26628" cy="27110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3" y="1"/>
                  </a:moveTo>
                  <a:cubicBezTo>
                    <a:pt x="60" y="1"/>
                    <a:pt x="0" y="60"/>
                    <a:pt x="0" y="133"/>
                  </a:cubicBezTo>
                  <a:cubicBezTo>
                    <a:pt x="0" y="208"/>
                    <a:pt x="60" y="268"/>
                    <a:pt x="133" y="268"/>
                  </a:cubicBezTo>
                  <a:cubicBezTo>
                    <a:pt x="209" y="268"/>
                    <a:pt x="268" y="208"/>
                    <a:pt x="268" y="133"/>
                  </a:cubicBezTo>
                  <a:cubicBezTo>
                    <a:pt x="268" y="60"/>
                    <a:pt x="209" y="1"/>
                    <a:pt x="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2686853" y="1063130"/>
              <a:ext cx="187190" cy="145259"/>
            </a:xfrm>
            <a:custGeom>
              <a:avLst/>
              <a:gdLst/>
              <a:ahLst/>
              <a:cxnLst/>
              <a:rect l="l" t="t" r="r" b="b"/>
              <a:pathLst>
                <a:path w="1884" h="1436" extrusionOk="0">
                  <a:moveTo>
                    <a:pt x="1165" y="1"/>
                  </a:moveTo>
                  <a:cubicBezTo>
                    <a:pt x="765" y="1"/>
                    <a:pt x="875" y="632"/>
                    <a:pt x="875" y="632"/>
                  </a:cubicBezTo>
                  <a:cubicBezTo>
                    <a:pt x="875" y="632"/>
                    <a:pt x="587" y="101"/>
                    <a:pt x="355" y="101"/>
                  </a:cubicBezTo>
                  <a:cubicBezTo>
                    <a:pt x="312" y="101"/>
                    <a:pt x="272" y="118"/>
                    <a:pt x="235" y="160"/>
                  </a:cubicBezTo>
                  <a:cubicBezTo>
                    <a:pt x="1" y="427"/>
                    <a:pt x="809" y="1436"/>
                    <a:pt x="809" y="1436"/>
                  </a:cubicBezTo>
                  <a:cubicBezTo>
                    <a:pt x="809" y="1436"/>
                    <a:pt x="1884" y="193"/>
                    <a:pt x="1314" y="25"/>
                  </a:cubicBezTo>
                  <a:cubicBezTo>
                    <a:pt x="1258" y="8"/>
                    <a:pt x="1208" y="1"/>
                    <a:pt x="1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158309" y="327729"/>
              <a:ext cx="229814" cy="166906"/>
            </a:xfrm>
            <a:custGeom>
              <a:avLst/>
              <a:gdLst/>
              <a:ahLst/>
              <a:cxnLst/>
              <a:rect l="l" t="t" r="r" b="b"/>
              <a:pathLst>
                <a:path w="2313" h="1650" extrusionOk="0">
                  <a:moveTo>
                    <a:pt x="1545" y="0"/>
                  </a:moveTo>
                  <a:cubicBezTo>
                    <a:pt x="1224" y="0"/>
                    <a:pt x="1131" y="636"/>
                    <a:pt x="1131" y="636"/>
                  </a:cubicBezTo>
                  <a:cubicBezTo>
                    <a:pt x="1131" y="636"/>
                    <a:pt x="1076" y="13"/>
                    <a:pt x="680" y="13"/>
                  </a:cubicBezTo>
                  <a:cubicBezTo>
                    <a:pt x="635" y="13"/>
                    <a:pt x="585" y="21"/>
                    <a:pt x="531" y="39"/>
                  </a:cubicBezTo>
                  <a:cubicBezTo>
                    <a:pt x="0" y="214"/>
                    <a:pt x="1227" y="1649"/>
                    <a:pt x="1227" y="1649"/>
                  </a:cubicBezTo>
                  <a:cubicBezTo>
                    <a:pt x="1227" y="1649"/>
                    <a:pt x="2312" y="521"/>
                    <a:pt x="1791" y="106"/>
                  </a:cubicBezTo>
                  <a:cubicBezTo>
                    <a:pt x="1697" y="31"/>
                    <a:pt x="1616" y="0"/>
                    <a:pt x="1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96" name="Google Shape;296;p6"/>
            <p:cNvGrpSpPr/>
            <p:nvPr/>
          </p:nvGrpSpPr>
          <p:grpSpPr>
            <a:xfrm>
              <a:off x="39" y="-9596"/>
              <a:ext cx="9143568" cy="3483084"/>
              <a:chOff x="262312" y="450905"/>
              <a:chExt cx="8126894" cy="3040667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6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6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6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6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6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6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7186840" y="1628102"/>
                <a:ext cx="107300" cy="185898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2105" extrusionOk="0">
                    <a:moveTo>
                      <a:pt x="746" y="0"/>
                    </a:moveTo>
                    <a:lnTo>
                      <a:pt x="746" y="0"/>
                    </a:lnTo>
                    <a:cubicBezTo>
                      <a:pt x="574" y="934"/>
                      <a:pt x="1" y="960"/>
                      <a:pt x="1" y="960"/>
                    </a:cubicBezTo>
                    <a:cubicBezTo>
                      <a:pt x="601" y="1000"/>
                      <a:pt x="707" y="2105"/>
                      <a:pt x="707" y="2105"/>
                    </a:cubicBezTo>
                    <a:cubicBezTo>
                      <a:pt x="631" y="904"/>
                      <a:pt x="1165" y="881"/>
                      <a:pt x="1211" y="881"/>
                    </a:cubicBezTo>
                    <a:lnTo>
                      <a:pt x="1215" y="881"/>
                    </a:lnTo>
                    <a:cubicBezTo>
                      <a:pt x="733" y="828"/>
                      <a:pt x="746" y="1"/>
                      <a:pt x="74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7306591" y="1767635"/>
                <a:ext cx="51310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007" extrusionOk="0">
                    <a:moveTo>
                      <a:pt x="357" y="0"/>
                    </a:moveTo>
                    <a:cubicBezTo>
                      <a:pt x="274" y="446"/>
                      <a:pt x="0" y="458"/>
                      <a:pt x="0" y="458"/>
                    </a:cubicBezTo>
                    <a:cubicBezTo>
                      <a:pt x="287" y="478"/>
                      <a:pt x="340" y="1006"/>
                      <a:pt x="340" y="1006"/>
                    </a:cubicBezTo>
                    <a:cubicBezTo>
                      <a:pt x="304" y="432"/>
                      <a:pt x="558" y="419"/>
                      <a:pt x="581" y="419"/>
                    </a:cubicBezTo>
                    <a:cubicBezTo>
                      <a:pt x="349" y="396"/>
                      <a:pt x="357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666515" y="1945583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6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31" name="Google Shape;331;p6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12243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9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489" name="Google Shape;489;p9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490" name="Google Shape;490;p9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9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9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94" name="Google Shape;494;p9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495" name="Google Shape;495;p9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6" name="Google Shape;496;p9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7" name="Google Shape;497;p9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8" name="Google Shape;498;p9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9" name="Google Shape;499;p9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0" name="Google Shape;500;p9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1" name="Google Shape;501;p9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2" name="Google Shape;502;p9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3" name="Google Shape;503;p9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4" name="Google Shape;504;p9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5" name="Google Shape;505;p9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6" name="Google Shape;506;p9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7" name="Google Shape;507;p9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8" name="Google Shape;508;p9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9" name="Google Shape;509;p9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0" name="Google Shape;510;p9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511" name="Google Shape;511;p9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512" name="Google Shape;512;p9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3" name="Google Shape;513;p9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" name="Google Shape;514;p9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" name="Google Shape;515;p9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16" name="Google Shape;516;p9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517" name="Google Shape;517;p9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8" name="Google Shape;518;p9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9" name="Google Shape;519;p9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20" name="Google Shape;520;p9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521" name="Google Shape;521;p9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2" name="Google Shape;522;p9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3" name="Google Shape;523;p9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4" name="Google Shape;524;p9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525" name="Google Shape;525;p9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526" name="Google Shape;526;p9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7" name="Google Shape;527;p9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8" name="Google Shape;528;p9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9" name="Google Shape;529;p9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0" name="Google Shape;530;p9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1" name="Google Shape;531;p9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2" name="Google Shape;532;p9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3" name="Google Shape;533;p9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4" name="Google Shape;534;p9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5" name="Google Shape;535;p9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6" name="Google Shape;536;p9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7" name="Google Shape;537;p9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8" name="Google Shape;538;p9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9" name="Google Shape;539;p9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0" name="Google Shape;540;p9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1" name="Google Shape;541;p9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2" name="Google Shape;542;p9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3" name="Google Shape;543;p9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4" name="Google Shape;544;p9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5" name="Google Shape;545;p9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6" name="Google Shape;546;p9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7" name="Google Shape;547;p9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8" name="Google Shape;548;p9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9" name="Google Shape;549;p9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0" name="Google Shape;550;p9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1" name="Google Shape;551;p9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2" name="Google Shape;552;p9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3" name="Google Shape;553;p9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4" name="Google Shape;554;p9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5" name="Google Shape;555;p9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6" name="Google Shape;556;p9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7" name="Google Shape;557;p9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8" name="Google Shape;558;p9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59" name="Google Shape;559;p9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560" name="Google Shape;560;p9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561" name="Google Shape;561;p9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2" name="Google Shape;562;p9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63" name="Google Shape;563;p9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64" name="Google Shape;564;p9"/>
          <p:cNvSpPr txBox="1">
            <a:spLocks noGrp="1"/>
          </p:cNvSpPr>
          <p:nvPr>
            <p:ph type="title"/>
          </p:nvPr>
        </p:nvSpPr>
        <p:spPr>
          <a:xfrm>
            <a:off x="960000" y="1480364"/>
            <a:ext cx="10272000" cy="1122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65" name="Google Shape;565;p9"/>
          <p:cNvSpPr txBox="1">
            <a:spLocks noGrp="1"/>
          </p:cNvSpPr>
          <p:nvPr>
            <p:ph type="subTitle" idx="1"/>
          </p:nvPr>
        </p:nvSpPr>
        <p:spPr>
          <a:xfrm>
            <a:off x="3163967" y="2962667"/>
            <a:ext cx="5864000" cy="22424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96939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7" name="Google Shape;567;p10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568" name="Google Shape;568;p1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569" name="Google Shape;569;p10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1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1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1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1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574" name="Google Shape;574;p1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575" name="Google Shape;575;p1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6" name="Google Shape;576;p1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7" name="Google Shape;577;p1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8" name="Google Shape;578;p1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9" name="Google Shape;579;p1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0" name="Google Shape;580;p1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1" name="Google Shape;581;p1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2" name="Google Shape;582;p1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3" name="Google Shape;583;p1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4" name="Google Shape;584;p1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5" name="Google Shape;585;p1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6" name="Google Shape;586;p1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7" name="Google Shape;587;p1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8" name="Google Shape;588;p1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9" name="Google Shape;589;p1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0" name="Google Shape;590;p1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1" name="Google Shape;591;p1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2" name="Google Shape;592;p1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3" name="Google Shape;593;p1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4" name="Google Shape;594;p1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5" name="Google Shape;595;p1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6" name="Google Shape;596;p1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7" name="Google Shape;597;p1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8" name="Google Shape;598;p1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9" name="Google Shape;599;p1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0" name="Google Shape;600;p1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1" name="Google Shape;601;p1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2" name="Google Shape;602;p1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3" name="Google Shape;603;p1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4" name="Google Shape;604;p1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5" name="Google Shape;605;p1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6" name="Google Shape;606;p1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7" name="Google Shape;607;p1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8" name="Google Shape;608;p1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9" name="Google Shape;609;p1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10" name="Google Shape;610;p1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611" name="Google Shape;611;p1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2" name="Google Shape;612;p1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3" name="Google Shape;613;p1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4" name="Google Shape;614;p1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5" name="Google Shape;615;p1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6" name="Google Shape;616;p1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7" name="Google Shape;617;p1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8" name="Google Shape;618;p1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9" name="Google Shape;619;p1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0" name="Google Shape;620;p1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1" name="Google Shape;621;p1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2" name="Google Shape;622;p1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3" name="Google Shape;623;p1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4" name="Google Shape;624;p1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5" name="Google Shape;625;p1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6" name="Google Shape;626;p1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27" name="Google Shape;627;p1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628" name="Google Shape;628;p1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9" name="Google Shape;629;p1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0" name="Google Shape;630;p1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1" name="Google Shape;631;p1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32" name="Google Shape;632;p1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633" name="Google Shape;633;p1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4" name="Google Shape;634;p1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1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36" name="Google Shape;636;p1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637" name="Google Shape;637;p1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8" name="Google Shape;638;p1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9" name="Google Shape;639;p1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0" name="Google Shape;640;p1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641" name="Google Shape;641;p1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42" name="Google Shape;642;p10"/>
          <p:cNvSpPr txBox="1">
            <a:spLocks noGrp="1"/>
          </p:cNvSpPr>
          <p:nvPr>
            <p:ph type="title"/>
          </p:nvPr>
        </p:nvSpPr>
        <p:spPr>
          <a:xfrm>
            <a:off x="2986800" y="2438400"/>
            <a:ext cx="6218400" cy="1981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2096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1"/>
        </a:solidFill>
        <a:effectLst/>
      </p:bgPr>
    </p:bg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3" name="Google Shape;723;p13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724" name="Google Shape;724;p1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725" name="Google Shape;725;p1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1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729" name="Google Shape;729;p1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730" name="Google Shape;730;p1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1" name="Google Shape;731;p1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2" name="Google Shape;732;p1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3" name="Google Shape;733;p1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4" name="Google Shape;734;p1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5" name="Google Shape;735;p1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6" name="Google Shape;736;p1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7" name="Google Shape;737;p1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8" name="Google Shape;738;p1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9" name="Google Shape;739;p1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0" name="Google Shape;740;p1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1" name="Google Shape;741;p1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2" name="Google Shape;742;p1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3" name="Google Shape;743;p1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4" name="Google Shape;744;p1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5" name="Google Shape;745;p1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746" name="Google Shape;746;p1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747" name="Google Shape;747;p1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8" name="Google Shape;748;p1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9" name="Google Shape;749;p1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0" name="Google Shape;750;p1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51" name="Google Shape;751;p1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752" name="Google Shape;752;p1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3" name="Google Shape;753;p1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4" name="Google Shape;754;p1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55" name="Google Shape;755;p1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756" name="Google Shape;756;p1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7" name="Google Shape;757;p1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8" name="Google Shape;758;p1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9" name="Google Shape;759;p1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760" name="Google Shape;760;p1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761" name="Google Shape;761;p1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2" name="Google Shape;762;p1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3" name="Google Shape;763;p1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4" name="Google Shape;764;p1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5" name="Google Shape;765;p1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6" name="Google Shape;766;p1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7" name="Google Shape;767;p1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8" name="Google Shape;768;p1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9" name="Google Shape;769;p1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0" name="Google Shape;770;p1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1" name="Google Shape;771;p1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2" name="Google Shape;772;p1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3" name="Google Shape;773;p1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4" name="Google Shape;774;p1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5" name="Google Shape;775;p1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6" name="Google Shape;776;p1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7" name="Google Shape;777;p1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8" name="Google Shape;778;p1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9" name="Google Shape;779;p1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0" name="Google Shape;780;p1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1" name="Google Shape;781;p1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2" name="Google Shape;782;p1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3" name="Google Shape;783;p1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4" name="Google Shape;784;p1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5" name="Google Shape;785;p1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6" name="Google Shape;786;p1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7" name="Google Shape;787;p1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8" name="Google Shape;788;p1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789;p1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0" name="Google Shape;790;p1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1" name="Google Shape;791;p1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1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3" name="Google Shape;793;p1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94" name="Google Shape;794;p13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795" name="Google Shape;795;p13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1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97" name="Google Shape;797;p13"/>
          <p:cNvSpPr txBox="1">
            <a:spLocks noGrp="1"/>
          </p:cNvSpPr>
          <p:nvPr>
            <p:ph type="title"/>
          </p:nvPr>
        </p:nvSpPr>
        <p:spPr>
          <a:xfrm>
            <a:off x="2109317" y="23339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98" name="Google Shape;798;p13"/>
          <p:cNvSpPr txBox="1">
            <a:spLocks noGrp="1"/>
          </p:cNvSpPr>
          <p:nvPr>
            <p:ph type="subTitle" idx="1"/>
          </p:nvPr>
        </p:nvSpPr>
        <p:spPr>
          <a:xfrm>
            <a:off x="2109309" y="3033555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9" name="Google Shape;799;p13"/>
          <p:cNvSpPr txBox="1">
            <a:spLocks noGrp="1"/>
          </p:cNvSpPr>
          <p:nvPr>
            <p:ph type="title" idx="2" hasCustomPrompt="1"/>
          </p:nvPr>
        </p:nvSpPr>
        <p:spPr>
          <a:xfrm>
            <a:off x="1022379" y="2333967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0" name="Google Shape;800;p13"/>
          <p:cNvSpPr txBox="1">
            <a:spLocks noGrp="1"/>
          </p:cNvSpPr>
          <p:nvPr>
            <p:ph type="title" idx="3"/>
          </p:nvPr>
        </p:nvSpPr>
        <p:spPr>
          <a:xfrm>
            <a:off x="7359183" y="23339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1" name="Google Shape;801;p13"/>
          <p:cNvSpPr txBox="1">
            <a:spLocks noGrp="1"/>
          </p:cNvSpPr>
          <p:nvPr>
            <p:ph type="subTitle" idx="4"/>
          </p:nvPr>
        </p:nvSpPr>
        <p:spPr>
          <a:xfrm>
            <a:off x="7359176" y="3033555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2" name="Google Shape;802;p13"/>
          <p:cNvSpPr txBox="1">
            <a:spLocks noGrp="1"/>
          </p:cNvSpPr>
          <p:nvPr>
            <p:ph type="title" idx="5" hasCustomPrompt="1"/>
          </p:nvPr>
        </p:nvSpPr>
        <p:spPr>
          <a:xfrm>
            <a:off x="6272212" y="2333967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3" name="Google Shape;803;p13"/>
          <p:cNvSpPr txBox="1">
            <a:spLocks noGrp="1"/>
          </p:cNvSpPr>
          <p:nvPr>
            <p:ph type="title" idx="6"/>
          </p:nvPr>
        </p:nvSpPr>
        <p:spPr>
          <a:xfrm>
            <a:off x="2109317" y="39631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4" name="Google Shape;804;p13"/>
          <p:cNvSpPr txBox="1">
            <a:spLocks noGrp="1"/>
          </p:cNvSpPr>
          <p:nvPr>
            <p:ph type="subTitle" idx="7"/>
          </p:nvPr>
        </p:nvSpPr>
        <p:spPr>
          <a:xfrm>
            <a:off x="2109309" y="4662753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13"/>
          <p:cNvSpPr txBox="1">
            <a:spLocks noGrp="1"/>
          </p:cNvSpPr>
          <p:nvPr>
            <p:ph type="title" idx="8" hasCustomPrompt="1"/>
          </p:nvPr>
        </p:nvSpPr>
        <p:spPr>
          <a:xfrm>
            <a:off x="1022379" y="3945703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6" name="Google Shape;806;p13"/>
          <p:cNvSpPr txBox="1">
            <a:spLocks noGrp="1"/>
          </p:cNvSpPr>
          <p:nvPr>
            <p:ph type="title" idx="9"/>
          </p:nvPr>
        </p:nvSpPr>
        <p:spPr>
          <a:xfrm>
            <a:off x="7359183" y="39631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7" name="Google Shape;807;p13"/>
          <p:cNvSpPr txBox="1">
            <a:spLocks noGrp="1"/>
          </p:cNvSpPr>
          <p:nvPr>
            <p:ph type="subTitle" idx="13"/>
          </p:nvPr>
        </p:nvSpPr>
        <p:spPr>
          <a:xfrm>
            <a:off x="7359176" y="4662753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3"/>
          <p:cNvSpPr txBox="1">
            <a:spLocks noGrp="1"/>
          </p:cNvSpPr>
          <p:nvPr>
            <p:ph type="title" idx="14" hasCustomPrompt="1"/>
          </p:nvPr>
        </p:nvSpPr>
        <p:spPr>
          <a:xfrm>
            <a:off x="6272212" y="3945703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9" name="Google Shape;809;p13"/>
          <p:cNvSpPr txBox="1">
            <a:spLocks noGrp="1"/>
          </p:cNvSpPr>
          <p:nvPr>
            <p:ph type="title" idx="15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35380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2"/>
        </a:solidFill>
        <a:effectLst/>
      </p:bgPr>
    </p:bg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" name="Google Shape;890;p1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891" name="Google Shape;891;p1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892" name="Google Shape;892;p1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1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1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1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96" name="Google Shape;896;p1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897" name="Google Shape;897;p15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" name="Google Shape;898;p1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" name="Google Shape;899;p1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" name="Google Shape;900;p1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" name="Google Shape;901;p1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2" name="Google Shape;902;p1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3" name="Google Shape;903;p1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4" name="Google Shape;904;p1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5" name="Google Shape;905;p1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6" name="Google Shape;906;p1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7" name="Google Shape;907;p1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8" name="Google Shape;908;p1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9" name="Google Shape;909;p1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0" name="Google Shape;910;p1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1" name="Google Shape;911;p1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2" name="Google Shape;912;p1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3" name="Google Shape;913;p1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4" name="Google Shape;914;p1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5" name="Google Shape;915;p1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6" name="Google Shape;916;p1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7" name="Google Shape;917;p1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8" name="Google Shape;918;p1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9" name="Google Shape;919;p1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0" name="Google Shape;920;p1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1" name="Google Shape;921;p1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2" name="Google Shape;922;p1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3" name="Google Shape;923;p1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4" name="Google Shape;924;p1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5" name="Google Shape;925;p1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6" name="Google Shape;926;p1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7" name="Google Shape;927;p1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8" name="Google Shape;928;p15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9" name="Google Shape;929;p1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0" name="Google Shape;930;p1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1" name="Google Shape;931;p1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32" name="Google Shape;932;p1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933" name="Google Shape;933;p1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4" name="Google Shape;934;p1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5" name="Google Shape;935;p1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6" name="Google Shape;936;p1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7" name="Google Shape;937;p1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8" name="Google Shape;938;p1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9" name="Google Shape;939;p1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0" name="Google Shape;940;p1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1" name="Google Shape;941;p1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2" name="Google Shape;942;p1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3" name="Google Shape;943;p1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4" name="Google Shape;944;p1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5" name="Google Shape;945;p1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6" name="Google Shape;946;p1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7" name="Google Shape;947;p1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8" name="Google Shape;948;p1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949" name="Google Shape;949;p1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950" name="Google Shape;950;p1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1" name="Google Shape;951;p1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2" name="Google Shape;952;p1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3" name="Google Shape;953;p1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54" name="Google Shape;954;p1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955" name="Google Shape;955;p1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6" name="Google Shape;956;p1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7" name="Google Shape;957;p1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58" name="Google Shape;958;p1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959" name="Google Shape;959;p1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0" name="Google Shape;960;p1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1" name="Google Shape;961;p1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2" name="Google Shape;962;p1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963" name="Google Shape;963;p15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15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65" name="Google Shape;965;p15"/>
          <p:cNvSpPr txBox="1">
            <a:spLocks noGrp="1"/>
          </p:cNvSpPr>
          <p:nvPr>
            <p:ph type="title"/>
          </p:nvPr>
        </p:nvSpPr>
        <p:spPr>
          <a:xfrm>
            <a:off x="2116333" y="2073133"/>
            <a:ext cx="795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66" name="Google Shape;966;p15"/>
          <p:cNvSpPr txBox="1">
            <a:spLocks noGrp="1"/>
          </p:cNvSpPr>
          <p:nvPr>
            <p:ph type="subTitle" idx="1"/>
          </p:nvPr>
        </p:nvSpPr>
        <p:spPr>
          <a:xfrm>
            <a:off x="2494367" y="4010667"/>
            <a:ext cx="7203200" cy="57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52056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lt2"/>
        </a:solidFill>
        <a:effectLst/>
      </p:bgPr>
    </p:bg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8" name="Google Shape;968;p16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969" name="Google Shape;969;p16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970" name="Google Shape;970;p16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16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16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16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74" name="Google Shape;974;p16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975" name="Google Shape;975;p16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6" name="Google Shape;976;p16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7" name="Google Shape;977;p16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8" name="Google Shape;978;p16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9" name="Google Shape;979;p16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0" name="Google Shape;980;p16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1" name="Google Shape;981;p16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2" name="Google Shape;982;p16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3" name="Google Shape;983;p16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4" name="Google Shape;984;p16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5" name="Google Shape;985;p16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6" name="Google Shape;986;p16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7" name="Google Shape;987;p16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8" name="Google Shape;988;p16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9" name="Google Shape;989;p16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0" name="Google Shape;990;p16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1" name="Google Shape;991;p16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2" name="Google Shape;992;p16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3" name="Google Shape;993;p16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4" name="Google Shape;994;p16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5" name="Google Shape;995;p16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6" name="Google Shape;996;p16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7" name="Google Shape;997;p16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8" name="Google Shape;998;p16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9" name="Google Shape;999;p16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0" name="Google Shape;1000;p16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1" name="Google Shape;1001;p16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2" name="Google Shape;1002;p16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3" name="Google Shape;1003;p16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4" name="Google Shape;1004;p16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5" name="Google Shape;1005;p16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6" name="Google Shape;1006;p16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7" name="Google Shape;1007;p16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8" name="Google Shape;1008;p16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9" name="Google Shape;1009;p16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10" name="Google Shape;1010;p16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011" name="Google Shape;1011;p16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2" name="Google Shape;1012;p16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3" name="Google Shape;1013;p16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4" name="Google Shape;1014;p16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5" name="Google Shape;1015;p16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6" name="Google Shape;1016;p16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7" name="Google Shape;1017;p16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8" name="Google Shape;1018;p16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9" name="Google Shape;1019;p16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0" name="Google Shape;1020;p16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1" name="Google Shape;1021;p16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2" name="Google Shape;1022;p16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3" name="Google Shape;1023;p16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4" name="Google Shape;1024;p16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5" name="Google Shape;1025;p16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6" name="Google Shape;1026;p16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027" name="Google Shape;1027;p16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028" name="Google Shape;1028;p16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29" name="Google Shape;1029;p16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0" name="Google Shape;1030;p16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1" name="Google Shape;1031;p16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32" name="Google Shape;1032;p16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033" name="Google Shape;1033;p16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4" name="Google Shape;1034;p16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5" name="Google Shape;1035;p16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36" name="Google Shape;1036;p16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037" name="Google Shape;1037;p16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8" name="Google Shape;1038;p16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9" name="Google Shape;1039;p16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0" name="Google Shape;1040;p16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41" name="Google Shape;1041;p16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16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3" name="Google Shape;1043;p16"/>
          <p:cNvSpPr txBox="1">
            <a:spLocks noGrp="1"/>
          </p:cNvSpPr>
          <p:nvPr>
            <p:ph type="title"/>
          </p:nvPr>
        </p:nvSpPr>
        <p:spPr>
          <a:xfrm flipH="1">
            <a:off x="1978025" y="2510200"/>
            <a:ext cx="519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44" name="Google Shape;1044;p16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41925" y="2529779"/>
            <a:ext cx="3390800" cy="20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7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5" name="Google Shape;1045;p16"/>
          <p:cNvSpPr txBox="1">
            <a:spLocks noGrp="1"/>
          </p:cNvSpPr>
          <p:nvPr>
            <p:ph type="subTitle" idx="1"/>
          </p:nvPr>
        </p:nvSpPr>
        <p:spPr>
          <a:xfrm flipH="1">
            <a:off x="1357208" y="3780533"/>
            <a:ext cx="5817600" cy="57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79324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lt1"/>
        </a:solidFill>
        <a:effectLst/>
      </p:bgPr>
    </p:bg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3" name="Google Shape;1203;p19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204" name="Google Shape;1204;p19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205" name="Google Shape;1205;p19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19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19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19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19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10" name="Google Shape;1210;p19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11" name="Google Shape;1211;p19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2" name="Google Shape;1222;p19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3" name="Google Shape;1223;p19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4" name="Google Shape;1224;p19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5" name="Google Shape;1225;p19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6" name="Google Shape;1226;p19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7" name="Google Shape;1227;p19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8" name="Google Shape;1228;p19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9" name="Google Shape;1229;p19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0" name="Google Shape;1230;p19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1" name="Google Shape;1231;p19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2" name="Google Shape;1232;p19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3" name="Google Shape;1233;p19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4" name="Google Shape;1234;p19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5" name="Google Shape;1235;p19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6" name="Google Shape;1236;p19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7" name="Google Shape;1237;p19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8" name="Google Shape;1238;p19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9" name="Google Shape;1239;p19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46" name="Google Shape;1246;p19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247" name="Google Shape;1247;p19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1" name="Google Shape;1261;p19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2" name="Google Shape;1262;p19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263" name="Google Shape;1263;p19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264" name="Google Shape;1264;p19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5" name="Google Shape;1265;p19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6" name="Google Shape;1266;p19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7" name="Google Shape;1267;p19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68" name="Google Shape;1268;p19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269" name="Google Shape;1269;p19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0" name="Google Shape;1270;p19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1" name="Google Shape;1271;p19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72" name="Google Shape;1272;p19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273" name="Google Shape;1273;p19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4" name="Google Shape;1274;p19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5" name="Google Shape;1275;p19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6" name="Google Shape;1276;p19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277" name="Google Shape;1277;p19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78" name="Google Shape;1278;p19"/>
          <p:cNvSpPr txBox="1">
            <a:spLocks noGrp="1"/>
          </p:cNvSpPr>
          <p:nvPr>
            <p:ph type="title"/>
          </p:nvPr>
        </p:nvSpPr>
        <p:spPr>
          <a:xfrm>
            <a:off x="960000" y="1713700"/>
            <a:ext cx="5136000" cy="2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19"/>
          <p:cNvSpPr txBox="1">
            <a:spLocks noGrp="1"/>
          </p:cNvSpPr>
          <p:nvPr>
            <p:ph type="subTitle" idx="1"/>
          </p:nvPr>
        </p:nvSpPr>
        <p:spPr>
          <a:xfrm>
            <a:off x="960000" y="3804700"/>
            <a:ext cx="51360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09047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2"/>
        </a:solidFill>
        <a:effectLst/>
      </p:bgPr>
    </p:bg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0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282" name="Google Shape;1282;p2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283" name="Google Shape;1283;p2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2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2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2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87" name="Google Shape;1287;p2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88" name="Google Shape;1288;p2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2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2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2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2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2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2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5" name="Google Shape;1295;p2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6" name="Google Shape;1296;p2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7" name="Google Shape;1297;p2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2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2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2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2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2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2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2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2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6" name="Google Shape;1306;p2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7" name="Google Shape;1307;p2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8" name="Google Shape;1308;p2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9" name="Google Shape;1309;p2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0" name="Google Shape;1310;p2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1" name="Google Shape;1311;p2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2" name="Google Shape;1312;p2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3" name="Google Shape;1313;p2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4" name="Google Shape;1314;p2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5" name="Google Shape;1315;p2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6" name="Google Shape;1316;p2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7" name="Google Shape;1317;p2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8" name="Google Shape;1318;p2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9" name="Google Shape;1319;p2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0" name="Google Shape;1320;p2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1" name="Google Shape;1321;p2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2" name="Google Shape;1322;p2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23" name="Google Shape;1323;p2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324" name="Google Shape;1324;p2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5" name="Google Shape;1325;p2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6" name="Google Shape;1326;p2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7" name="Google Shape;1327;p2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8" name="Google Shape;1328;p2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9" name="Google Shape;1329;p2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0" name="Google Shape;1330;p2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1" name="Google Shape;1331;p2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2" name="Google Shape;1332;p2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3" name="Google Shape;1333;p2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4" name="Google Shape;1334;p2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5" name="Google Shape;1335;p2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6" name="Google Shape;1336;p2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7" name="Google Shape;1337;p2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8" name="Google Shape;1338;p2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9" name="Google Shape;1339;p2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340" name="Google Shape;1340;p2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341" name="Google Shape;1341;p2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2" name="Google Shape;1342;p2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3" name="Google Shape;1343;p2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4" name="Google Shape;1344;p2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45" name="Google Shape;1345;p2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346" name="Google Shape;1346;p2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7" name="Google Shape;1347;p2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8" name="Google Shape;1348;p2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49" name="Google Shape;1349;p2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350" name="Google Shape;1350;p2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1" name="Google Shape;1351;p2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2" name="Google Shape;1352;p2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3" name="Google Shape;1353;p2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354" name="Google Shape;1354;p2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20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56" name="Google Shape;1356;p20"/>
          <p:cNvSpPr txBox="1">
            <a:spLocks noGrp="1"/>
          </p:cNvSpPr>
          <p:nvPr>
            <p:ph type="subTitle" idx="1"/>
          </p:nvPr>
        </p:nvSpPr>
        <p:spPr>
          <a:xfrm>
            <a:off x="950800" y="4476661"/>
            <a:ext cx="5001200" cy="12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7" name="Google Shape;1357;p20"/>
          <p:cNvSpPr txBox="1">
            <a:spLocks noGrp="1"/>
          </p:cNvSpPr>
          <p:nvPr>
            <p:ph type="title"/>
          </p:nvPr>
        </p:nvSpPr>
        <p:spPr>
          <a:xfrm>
            <a:off x="960000" y="1870261"/>
            <a:ext cx="4982800" cy="230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71154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2"/>
        </a:solidFill>
        <a:effectLst/>
      </p:bgPr>
    </p:bg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9" name="Google Shape;1359;p21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360" name="Google Shape;1360;p21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361" name="Google Shape;1361;p21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21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21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21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365" name="Google Shape;1365;p21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366" name="Google Shape;1366;p21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7" name="Google Shape;1367;p21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8" name="Google Shape;1368;p21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9" name="Google Shape;1369;p21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0" name="Google Shape;1370;p21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1" name="Google Shape;1371;p21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2" name="Google Shape;1372;p21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3" name="Google Shape;1373;p21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4" name="Google Shape;1374;p21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5" name="Google Shape;1375;p21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6" name="Google Shape;1376;p21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7" name="Google Shape;1377;p21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8" name="Google Shape;1378;p21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9" name="Google Shape;1379;p21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0" name="Google Shape;1380;p21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1" name="Google Shape;1381;p21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2" name="Google Shape;1382;p21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3" name="Google Shape;1383;p21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4" name="Google Shape;1384;p21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5" name="Google Shape;1385;p21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6" name="Google Shape;1386;p21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7" name="Google Shape;1387;p21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8" name="Google Shape;1388;p21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9" name="Google Shape;1389;p21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0" name="Google Shape;1390;p21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1" name="Google Shape;1391;p21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2" name="Google Shape;1392;p21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3" name="Google Shape;1393;p21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4" name="Google Shape;1394;p21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5" name="Google Shape;1395;p21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6" name="Google Shape;1396;p21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7" name="Google Shape;1397;p21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8" name="Google Shape;1398;p21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9" name="Google Shape;1399;p21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0" name="Google Shape;1400;p21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01" name="Google Shape;1401;p21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402" name="Google Shape;1402;p21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3" name="Google Shape;1403;p21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4" name="Google Shape;1404;p21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5" name="Google Shape;1405;p21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6" name="Google Shape;1406;p21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7" name="Google Shape;1407;p21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8" name="Google Shape;1408;p21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9" name="Google Shape;1409;p21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0" name="Google Shape;1410;p21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1" name="Google Shape;1411;p21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2" name="Google Shape;1412;p21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3" name="Google Shape;1413;p21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4" name="Google Shape;1414;p21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5" name="Google Shape;1415;p21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6" name="Google Shape;1416;p21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7" name="Google Shape;1417;p21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418" name="Google Shape;1418;p21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419" name="Google Shape;1419;p21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0" name="Google Shape;1420;p21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1" name="Google Shape;1421;p21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2" name="Google Shape;1422;p21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23" name="Google Shape;1423;p21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424" name="Google Shape;1424;p21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5" name="Google Shape;1425;p21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6" name="Google Shape;1426;p21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27" name="Google Shape;1427;p21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428" name="Google Shape;1428;p21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9" name="Google Shape;1429;p21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0" name="Google Shape;1430;p21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1" name="Google Shape;1431;p21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432" name="Google Shape;1432;p21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21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34" name="Google Shape;1434;p21"/>
          <p:cNvSpPr txBox="1">
            <a:spLocks noGrp="1"/>
          </p:cNvSpPr>
          <p:nvPr>
            <p:ph type="subTitle" idx="1"/>
          </p:nvPr>
        </p:nvSpPr>
        <p:spPr>
          <a:xfrm flipH="1">
            <a:off x="6226739" y="4476661"/>
            <a:ext cx="5001200" cy="12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5" name="Google Shape;1435;p21"/>
          <p:cNvSpPr txBox="1">
            <a:spLocks noGrp="1"/>
          </p:cNvSpPr>
          <p:nvPr>
            <p:ph type="title"/>
          </p:nvPr>
        </p:nvSpPr>
        <p:spPr>
          <a:xfrm flipH="1">
            <a:off x="6235939" y="1870261"/>
            <a:ext cx="4982800" cy="230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2557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dk1"/>
        </a:solidFill>
        <a:effectLst/>
      </p:bgPr>
    </p:bg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7" name="Google Shape;1437;p22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438" name="Google Shape;1438;p2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439" name="Google Shape;1439;p2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2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2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2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443" name="Google Shape;1443;p2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444" name="Google Shape;1444;p2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5" name="Google Shape;1445;p2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6" name="Google Shape;1446;p2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7" name="Google Shape;1447;p2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8" name="Google Shape;1448;p2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9" name="Google Shape;1449;p2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0" name="Google Shape;1450;p2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1" name="Google Shape;1451;p2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2" name="Google Shape;1452;p2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3" name="Google Shape;1453;p2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4" name="Google Shape;1454;p2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5" name="Google Shape;1455;p2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6" name="Google Shape;1456;p2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7" name="Google Shape;1457;p2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8" name="Google Shape;1458;p2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9" name="Google Shape;1459;p2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460" name="Google Shape;1460;p2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461" name="Google Shape;1461;p2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2" name="Google Shape;1462;p2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3" name="Google Shape;1463;p2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4" name="Google Shape;1464;p2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65" name="Google Shape;1465;p2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466" name="Google Shape;1466;p2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7" name="Google Shape;1467;p2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8" name="Google Shape;1468;p2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69" name="Google Shape;1469;p2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470" name="Google Shape;1470;p2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1" name="Google Shape;1471;p2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2" name="Google Shape;1472;p2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3" name="Google Shape;1473;p2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474" name="Google Shape;1474;p2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475" name="Google Shape;1475;p2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6" name="Google Shape;1476;p2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7" name="Google Shape;1477;p2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8" name="Google Shape;1478;p2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9" name="Google Shape;1479;p2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0" name="Google Shape;1480;p2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1" name="Google Shape;1481;p2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2" name="Google Shape;1482;p2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3" name="Google Shape;1483;p2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4" name="Google Shape;1484;p2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5" name="Google Shape;1485;p2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6" name="Google Shape;1486;p2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7" name="Google Shape;1487;p2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2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2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2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1" name="Google Shape;1491;p2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2" name="Google Shape;1492;p2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3" name="Google Shape;1493;p2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4" name="Google Shape;1494;p2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5" name="Google Shape;1495;p2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6" name="Google Shape;1496;p2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7" name="Google Shape;1497;p2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8" name="Google Shape;1498;p2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9" name="Google Shape;1499;p2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0" name="Google Shape;1500;p2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1" name="Google Shape;1501;p2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2" name="Google Shape;1502;p2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3" name="Google Shape;1503;p2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4" name="Google Shape;1504;p2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5" name="Google Shape;1505;p2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6" name="Google Shape;1506;p2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7" name="Google Shape;1507;p2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08" name="Google Shape;1508;p22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509" name="Google Shape;1509;p22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22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11" name="Google Shape;1511;p22"/>
          <p:cNvSpPr txBox="1">
            <a:spLocks noGrp="1"/>
          </p:cNvSpPr>
          <p:nvPr>
            <p:ph type="title"/>
          </p:nvPr>
        </p:nvSpPr>
        <p:spPr>
          <a:xfrm>
            <a:off x="2128933" y="39780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2" name="Google Shape;1512;p22"/>
          <p:cNvSpPr txBox="1">
            <a:spLocks noGrp="1"/>
          </p:cNvSpPr>
          <p:nvPr>
            <p:ph type="title" idx="2"/>
          </p:nvPr>
        </p:nvSpPr>
        <p:spPr>
          <a:xfrm>
            <a:off x="6406332" y="39780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3" name="Google Shape;1513;p22"/>
          <p:cNvSpPr txBox="1">
            <a:spLocks noGrp="1"/>
          </p:cNvSpPr>
          <p:nvPr>
            <p:ph type="subTitle" idx="1"/>
          </p:nvPr>
        </p:nvSpPr>
        <p:spPr>
          <a:xfrm>
            <a:off x="6564332" y="4533299"/>
            <a:ext cx="3340800" cy="8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14" name="Google Shape;1514;p22"/>
          <p:cNvSpPr txBox="1">
            <a:spLocks noGrp="1"/>
          </p:cNvSpPr>
          <p:nvPr>
            <p:ph type="subTitle" idx="3"/>
          </p:nvPr>
        </p:nvSpPr>
        <p:spPr>
          <a:xfrm>
            <a:off x="2286933" y="4533299"/>
            <a:ext cx="3340800" cy="8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15" name="Google Shape;1515;p22"/>
          <p:cNvSpPr txBox="1">
            <a:spLocks noGrp="1"/>
          </p:cNvSpPr>
          <p:nvPr>
            <p:ph type="title" idx="4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5284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072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1"/>
        </a:solidFill>
        <a:effectLst/>
      </p:bgPr>
    </p:bg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7" name="Google Shape;1517;p23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518" name="Google Shape;1518;p2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519" name="Google Shape;1519;p2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0" name="Google Shape;1520;p2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1" name="Google Shape;1521;p2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2" name="Google Shape;1522;p2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23" name="Google Shape;1523;p2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524" name="Google Shape;1524;p2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5" name="Google Shape;1525;p2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6" name="Google Shape;1526;p2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7" name="Google Shape;1527;p2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8" name="Google Shape;1528;p2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9" name="Google Shape;1529;p2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0" name="Google Shape;1530;p2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1" name="Google Shape;1531;p2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2" name="Google Shape;1532;p2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3" name="Google Shape;1533;p2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4" name="Google Shape;1534;p2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5" name="Google Shape;1535;p2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6" name="Google Shape;1536;p2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7" name="Google Shape;1537;p2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8" name="Google Shape;1538;p2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9" name="Google Shape;1539;p2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540" name="Google Shape;1540;p2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541" name="Google Shape;1541;p2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2" name="Google Shape;1542;p2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3" name="Google Shape;1543;p2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4" name="Google Shape;1544;p2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45" name="Google Shape;1545;p2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546" name="Google Shape;1546;p2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7" name="Google Shape;1547;p2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8" name="Google Shape;1548;p2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49" name="Google Shape;1549;p2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550" name="Google Shape;1550;p2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1" name="Google Shape;1551;p2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2" name="Google Shape;1552;p2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3" name="Google Shape;1553;p2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554" name="Google Shape;1554;p2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555" name="Google Shape;1555;p2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6" name="Google Shape;1556;p2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7" name="Google Shape;1557;p2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8" name="Google Shape;1558;p2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9" name="Google Shape;1559;p2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0" name="Google Shape;1560;p2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1" name="Google Shape;1561;p2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2" name="Google Shape;1562;p2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3" name="Google Shape;1563;p2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4" name="Google Shape;1564;p2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5" name="Google Shape;1565;p2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6" name="Google Shape;1566;p2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7" name="Google Shape;1567;p2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8" name="Google Shape;1568;p2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9" name="Google Shape;1569;p2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0" name="Google Shape;1570;p2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1" name="Google Shape;1571;p2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2" name="Google Shape;1572;p2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3" name="Google Shape;1573;p2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4" name="Google Shape;1574;p2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5" name="Google Shape;1575;p2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6" name="Google Shape;1576;p2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7" name="Google Shape;1577;p2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8" name="Google Shape;1578;p2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9" name="Google Shape;1579;p2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0" name="Google Shape;1580;p2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1" name="Google Shape;1581;p2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2" name="Google Shape;1582;p2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3" name="Google Shape;1583;p2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4" name="Google Shape;1584;p2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5" name="Google Shape;1585;p2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6" name="Google Shape;1586;p2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7" name="Google Shape;1587;p2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88" name="Google Shape;1588;p23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589" name="Google Shape;1589;p23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0" name="Google Shape;1590;p2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91" name="Google Shape;1591;p23"/>
          <p:cNvSpPr txBox="1">
            <a:spLocks noGrp="1"/>
          </p:cNvSpPr>
          <p:nvPr>
            <p:ph type="body" idx="1"/>
          </p:nvPr>
        </p:nvSpPr>
        <p:spPr>
          <a:xfrm>
            <a:off x="950667" y="2044600"/>
            <a:ext cx="10281200" cy="38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2" name="Google Shape;1592;p23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71588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dk2"/>
        </a:solidFill>
        <a:effectLst/>
      </p:bgPr>
    </p:bg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4" name="Google Shape;1594;p24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595" name="Google Shape;1595;p24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596" name="Google Shape;1596;p24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24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24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9" name="Google Shape;1599;p24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00" name="Google Shape;1600;p24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601" name="Google Shape;1601;p24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2" name="Google Shape;1602;p24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Google Shape;1603;p24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4" name="Google Shape;1604;p24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5" name="Google Shape;1605;p24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6" name="Google Shape;1606;p24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7" name="Google Shape;1607;p24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8" name="Google Shape;1608;p24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9" name="Google Shape;1609;p24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0" name="Google Shape;1610;p24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1" name="Google Shape;1611;p24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2" name="Google Shape;1612;p24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3" name="Google Shape;1613;p24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4" name="Google Shape;1614;p24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5" name="Google Shape;1615;p24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6" name="Google Shape;1616;p24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7" name="Google Shape;1617;p24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8" name="Google Shape;1618;p24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9" name="Google Shape;1619;p24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0" name="Google Shape;1620;p24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1" name="Google Shape;1621;p24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2" name="Google Shape;1622;p24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3" name="Google Shape;1623;p24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4" name="Google Shape;1624;p24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5" name="Google Shape;1625;p24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6" name="Google Shape;1626;p24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7" name="Google Shape;1627;p24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8" name="Google Shape;1628;p24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9" name="Google Shape;1629;p24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0" name="Google Shape;1630;p24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1" name="Google Shape;1631;p24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2" name="Google Shape;1632;p24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3" name="Google Shape;1633;p24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4" name="Google Shape;1634;p24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5" name="Google Shape;1635;p24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36" name="Google Shape;1636;p24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37" name="Google Shape;1637;p24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8" name="Google Shape;1638;p24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9" name="Google Shape;1639;p24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0" name="Google Shape;1640;p24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1" name="Google Shape;1641;p24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2" name="Google Shape;1642;p24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3" name="Google Shape;1643;p24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4" name="Google Shape;1644;p24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5" name="Google Shape;1645;p24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6" name="Google Shape;1646;p24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7" name="Google Shape;1647;p24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8" name="Google Shape;1648;p24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9" name="Google Shape;1649;p24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0" name="Google Shape;1650;p24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1" name="Google Shape;1651;p24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2" name="Google Shape;1652;p24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653" name="Google Shape;1653;p24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654" name="Google Shape;1654;p24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5" name="Google Shape;1655;p24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6" name="Google Shape;1656;p24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7" name="Google Shape;1657;p24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58" name="Google Shape;1658;p24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659" name="Google Shape;1659;p24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0" name="Google Shape;1660;p24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1" name="Google Shape;1661;p24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62" name="Google Shape;1662;p24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663" name="Google Shape;1663;p24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4" name="Google Shape;1664;p24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5" name="Google Shape;1665;p24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6" name="Google Shape;1666;p24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667" name="Google Shape;1667;p24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24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69" name="Google Shape;1669;p24"/>
          <p:cNvSpPr txBox="1">
            <a:spLocks noGrp="1"/>
          </p:cNvSpPr>
          <p:nvPr>
            <p:ph type="title"/>
          </p:nvPr>
        </p:nvSpPr>
        <p:spPr>
          <a:xfrm>
            <a:off x="1250267" y="29505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0" name="Google Shape;1670;p24"/>
          <p:cNvSpPr txBox="1">
            <a:spLocks noGrp="1"/>
          </p:cNvSpPr>
          <p:nvPr>
            <p:ph type="subTitle" idx="1"/>
          </p:nvPr>
        </p:nvSpPr>
        <p:spPr>
          <a:xfrm>
            <a:off x="1413133" y="37809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1" name="Google Shape;1671;p24"/>
          <p:cNvSpPr txBox="1">
            <a:spLocks noGrp="1"/>
          </p:cNvSpPr>
          <p:nvPr>
            <p:ph type="title" idx="2"/>
          </p:nvPr>
        </p:nvSpPr>
        <p:spPr>
          <a:xfrm>
            <a:off x="4645892" y="29505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2" name="Google Shape;1672;p24"/>
          <p:cNvSpPr txBox="1">
            <a:spLocks noGrp="1"/>
          </p:cNvSpPr>
          <p:nvPr>
            <p:ph type="subTitle" idx="3"/>
          </p:nvPr>
        </p:nvSpPr>
        <p:spPr>
          <a:xfrm>
            <a:off x="4808699" y="37809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3" name="Google Shape;1673;p24"/>
          <p:cNvSpPr txBox="1">
            <a:spLocks noGrp="1"/>
          </p:cNvSpPr>
          <p:nvPr>
            <p:ph type="title" idx="4"/>
          </p:nvPr>
        </p:nvSpPr>
        <p:spPr>
          <a:xfrm>
            <a:off x="8041528" y="29505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4" name="Google Shape;1674;p24"/>
          <p:cNvSpPr txBox="1">
            <a:spLocks noGrp="1"/>
          </p:cNvSpPr>
          <p:nvPr>
            <p:ph type="subTitle" idx="5"/>
          </p:nvPr>
        </p:nvSpPr>
        <p:spPr>
          <a:xfrm>
            <a:off x="8204333" y="37809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5" name="Google Shape;1675;p24"/>
          <p:cNvSpPr txBox="1">
            <a:spLocks noGrp="1"/>
          </p:cNvSpPr>
          <p:nvPr>
            <p:ph type="title" idx="6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32923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dk1"/>
        </a:solidFill>
        <a:effectLst/>
      </p:bgPr>
    </p:bg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7" name="Google Shape;1677;p2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678" name="Google Shape;1678;p2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679" name="Google Shape;1679;p2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0" name="Google Shape;1680;p2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1" name="Google Shape;1681;p2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2" name="Google Shape;1682;p2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83" name="Google Shape;1683;p2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84" name="Google Shape;1684;p2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5" name="Google Shape;1685;p2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6" name="Google Shape;1686;p2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7" name="Google Shape;1687;p2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8" name="Google Shape;1688;p2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9" name="Google Shape;1689;p2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0" name="Google Shape;1690;p2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1" name="Google Shape;1691;p2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2" name="Google Shape;1692;p2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3" name="Google Shape;1693;p2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4" name="Google Shape;1694;p2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5" name="Google Shape;1695;p2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6" name="Google Shape;1696;p2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7" name="Google Shape;1697;p2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8" name="Google Shape;1698;p2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9" name="Google Shape;1699;p2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700" name="Google Shape;1700;p2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701" name="Google Shape;1701;p2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2" name="Google Shape;1702;p2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3" name="Google Shape;1703;p2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4" name="Google Shape;1704;p2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05" name="Google Shape;1705;p2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706" name="Google Shape;1706;p2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7" name="Google Shape;1707;p2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8" name="Google Shape;1708;p2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09" name="Google Shape;1709;p2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710" name="Google Shape;1710;p2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1" name="Google Shape;1711;p2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2" name="Google Shape;1712;p2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3" name="Google Shape;1713;p2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714" name="Google Shape;1714;p2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715" name="Google Shape;1715;p2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6" name="Google Shape;1716;p2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7" name="Google Shape;1717;p2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8" name="Google Shape;1718;p2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9" name="Google Shape;1719;p2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0" name="Google Shape;1720;p2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1" name="Google Shape;1721;p2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2" name="Google Shape;1722;p2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3" name="Google Shape;1723;p2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4" name="Google Shape;1724;p2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5" name="Google Shape;1725;p2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6" name="Google Shape;1726;p2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7" name="Google Shape;1727;p2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8" name="Google Shape;1728;p2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9" name="Google Shape;1729;p2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0" name="Google Shape;1730;p2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1" name="Google Shape;1731;p2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2" name="Google Shape;1732;p2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3" name="Google Shape;1733;p2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4" name="Google Shape;1734;p2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5" name="Google Shape;1735;p2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6" name="Google Shape;1736;p2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7" name="Google Shape;1737;p2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8" name="Google Shape;1738;p2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9" name="Google Shape;1739;p2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0" name="Google Shape;1740;p2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1" name="Google Shape;1741;p2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2" name="Google Shape;1742;p2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3" name="Google Shape;1743;p2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4" name="Google Shape;1744;p2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5" name="Google Shape;1745;p2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6" name="Google Shape;1746;p2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7" name="Google Shape;1747;p2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748" name="Google Shape;1748;p25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749" name="Google Shape;1749;p25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0" name="Google Shape;1750;p25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51" name="Google Shape;1751;p25"/>
          <p:cNvSpPr txBox="1">
            <a:spLocks noGrp="1"/>
          </p:cNvSpPr>
          <p:nvPr>
            <p:ph type="title"/>
          </p:nvPr>
        </p:nvSpPr>
        <p:spPr>
          <a:xfrm>
            <a:off x="1250267" y="2368200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2" name="Google Shape;1752;p25"/>
          <p:cNvSpPr txBox="1">
            <a:spLocks noGrp="1"/>
          </p:cNvSpPr>
          <p:nvPr>
            <p:ph type="subTitle" idx="1"/>
          </p:nvPr>
        </p:nvSpPr>
        <p:spPr>
          <a:xfrm>
            <a:off x="1413133" y="3198567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3" name="Google Shape;1753;p25"/>
          <p:cNvSpPr txBox="1">
            <a:spLocks noGrp="1"/>
          </p:cNvSpPr>
          <p:nvPr>
            <p:ph type="title" idx="2"/>
          </p:nvPr>
        </p:nvSpPr>
        <p:spPr>
          <a:xfrm>
            <a:off x="4645892" y="36541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4" name="Google Shape;1754;p25"/>
          <p:cNvSpPr txBox="1">
            <a:spLocks noGrp="1"/>
          </p:cNvSpPr>
          <p:nvPr>
            <p:ph type="subTitle" idx="3"/>
          </p:nvPr>
        </p:nvSpPr>
        <p:spPr>
          <a:xfrm>
            <a:off x="4808699" y="44845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5" name="Google Shape;1755;p25"/>
          <p:cNvSpPr txBox="1">
            <a:spLocks noGrp="1"/>
          </p:cNvSpPr>
          <p:nvPr>
            <p:ph type="title" idx="4"/>
          </p:nvPr>
        </p:nvSpPr>
        <p:spPr>
          <a:xfrm>
            <a:off x="8041528" y="2368200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6" name="Google Shape;1756;p25"/>
          <p:cNvSpPr txBox="1">
            <a:spLocks noGrp="1"/>
          </p:cNvSpPr>
          <p:nvPr>
            <p:ph type="subTitle" idx="5"/>
          </p:nvPr>
        </p:nvSpPr>
        <p:spPr>
          <a:xfrm>
            <a:off x="8204333" y="3198567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7" name="Google Shape;1757;p25"/>
          <p:cNvSpPr txBox="1">
            <a:spLocks noGrp="1"/>
          </p:cNvSpPr>
          <p:nvPr>
            <p:ph type="title" idx="6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191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lt2"/>
        </a:solidFill>
        <a:effectLst/>
      </p:bgPr>
    </p:bg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9" name="Google Shape;2099;p30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100" name="Google Shape;2100;p3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101" name="Google Shape;2101;p3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2" name="Google Shape;2102;p3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3" name="Google Shape;2103;p3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4" name="Google Shape;2104;p3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105" name="Google Shape;2105;p3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106" name="Google Shape;2106;p3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7" name="Google Shape;2107;p3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8" name="Google Shape;2108;p3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9" name="Google Shape;2109;p3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0" name="Google Shape;2110;p3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1" name="Google Shape;2111;p3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2" name="Google Shape;2112;p3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3" name="Google Shape;2113;p3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4" name="Google Shape;2114;p3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5" name="Google Shape;2115;p3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6" name="Google Shape;2116;p3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7" name="Google Shape;2117;p3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8" name="Google Shape;2118;p3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9" name="Google Shape;2119;p3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0" name="Google Shape;2120;p3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1" name="Google Shape;2121;p3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2" name="Google Shape;2122;p3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3" name="Google Shape;2123;p3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4" name="Google Shape;2124;p3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5" name="Google Shape;2125;p3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6" name="Google Shape;2126;p3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7" name="Google Shape;2127;p3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8" name="Google Shape;2128;p3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9" name="Google Shape;2129;p3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0" name="Google Shape;2130;p3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1" name="Google Shape;2131;p3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2" name="Google Shape;2132;p3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3" name="Google Shape;2133;p3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4" name="Google Shape;2134;p3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5" name="Google Shape;2135;p3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6" name="Google Shape;2136;p3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7" name="Google Shape;2137;p3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8" name="Google Shape;2138;p3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9" name="Google Shape;2139;p3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0" name="Google Shape;2140;p3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1" name="Google Shape;2141;p3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142" name="Google Shape;2142;p3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3" name="Google Shape;2143;p3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4" name="Google Shape;2144;p3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5" name="Google Shape;2145;p3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6" name="Google Shape;2146;p3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7" name="Google Shape;2147;p3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8" name="Google Shape;2148;p3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9" name="Google Shape;2149;p3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0" name="Google Shape;2150;p3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1" name="Google Shape;2151;p3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2" name="Google Shape;2152;p3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3" name="Google Shape;2153;p3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4" name="Google Shape;2154;p3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5" name="Google Shape;2155;p3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6" name="Google Shape;2156;p3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7" name="Google Shape;2157;p3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158" name="Google Shape;2158;p3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159" name="Google Shape;2159;p3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0" name="Google Shape;2160;p3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1" name="Google Shape;2161;p3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2" name="Google Shape;2162;p3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163" name="Google Shape;2163;p3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164" name="Google Shape;2164;p3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5" name="Google Shape;2165;p3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6" name="Google Shape;2166;p3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167" name="Google Shape;2167;p3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168" name="Google Shape;2168;p3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9" name="Google Shape;2169;p3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0" name="Google Shape;2170;p3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1" name="Google Shape;2171;p3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172" name="Google Shape;2172;p3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30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74" name="Google Shape;2174;p30"/>
          <p:cNvSpPr txBox="1">
            <a:spLocks noGrp="1"/>
          </p:cNvSpPr>
          <p:nvPr>
            <p:ph type="title" hasCustomPrompt="1"/>
          </p:nvPr>
        </p:nvSpPr>
        <p:spPr>
          <a:xfrm>
            <a:off x="1800800" y="2169067"/>
            <a:ext cx="1984800" cy="9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5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5" name="Google Shape;2175;p30"/>
          <p:cNvSpPr txBox="1">
            <a:spLocks noGrp="1"/>
          </p:cNvSpPr>
          <p:nvPr>
            <p:ph type="subTitle" idx="1"/>
          </p:nvPr>
        </p:nvSpPr>
        <p:spPr>
          <a:xfrm>
            <a:off x="1277000" y="4598403"/>
            <a:ext cx="3032400" cy="10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76" name="Google Shape;2176;p30"/>
          <p:cNvSpPr txBox="1">
            <a:spLocks noGrp="1"/>
          </p:cNvSpPr>
          <p:nvPr>
            <p:ph type="title" idx="2" hasCustomPrompt="1"/>
          </p:nvPr>
        </p:nvSpPr>
        <p:spPr>
          <a:xfrm>
            <a:off x="5109033" y="2169151"/>
            <a:ext cx="1984800" cy="9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5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7" name="Google Shape;2177;p30"/>
          <p:cNvSpPr txBox="1">
            <a:spLocks noGrp="1"/>
          </p:cNvSpPr>
          <p:nvPr>
            <p:ph type="subTitle" idx="3"/>
          </p:nvPr>
        </p:nvSpPr>
        <p:spPr>
          <a:xfrm>
            <a:off x="4579800" y="4598400"/>
            <a:ext cx="3032400" cy="10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78" name="Google Shape;2178;p30"/>
          <p:cNvSpPr txBox="1">
            <a:spLocks noGrp="1"/>
          </p:cNvSpPr>
          <p:nvPr>
            <p:ph type="title" idx="4" hasCustomPrompt="1"/>
          </p:nvPr>
        </p:nvSpPr>
        <p:spPr>
          <a:xfrm>
            <a:off x="8434400" y="2169151"/>
            <a:ext cx="1928800" cy="9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5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9" name="Google Shape;2179;p30"/>
          <p:cNvSpPr txBox="1">
            <a:spLocks noGrp="1"/>
          </p:cNvSpPr>
          <p:nvPr>
            <p:ph type="subTitle" idx="5"/>
          </p:nvPr>
        </p:nvSpPr>
        <p:spPr>
          <a:xfrm>
            <a:off x="7882600" y="4598403"/>
            <a:ext cx="3032400" cy="10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0" name="Google Shape;2180;p30"/>
          <p:cNvSpPr txBox="1">
            <a:spLocks noGrp="1"/>
          </p:cNvSpPr>
          <p:nvPr>
            <p:ph type="title" idx="6"/>
          </p:nvPr>
        </p:nvSpPr>
        <p:spPr>
          <a:xfrm>
            <a:off x="8074800" y="3809067"/>
            <a:ext cx="2648000" cy="67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81" name="Google Shape;2181;p30"/>
          <p:cNvSpPr txBox="1">
            <a:spLocks noGrp="1"/>
          </p:cNvSpPr>
          <p:nvPr>
            <p:ph type="title" idx="7"/>
          </p:nvPr>
        </p:nvSpPr>
        <p:spPr>
          <a:xfrm>
            <a:off x="4772000" y="3809067"/>
            <a:ext cx="2648000" cy="67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82" name="Google Shape;2182;p30"/>
          <p:cNvSpPr txBox="1">
            <a:spLocks noGrp="1"/>
          </p:cNvSpPr>
          <p:nvPr>
            <p:ph type="title" idx="8"/>
          </p:nvPr>
        </p:nvSpPr>
        <p:spPr>
          <a:xfrm>
            <a:off x="1469200" y="3809067"/>
            <a:ext cx="2648000" cy="67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7791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1" name="Google Shape;2261;p32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262" name="Google Shape;2262;p3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263" name="Google Shape;2263;p3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3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3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3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67" name="Google Shape;2267;p3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268" name="Google Shape;2268;p32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9" name="Google Shape;2269;p3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0" name="Google Shape;2270;p3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1" name="Google Shape;2271;p3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2" name="Google Shape;2272;p3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3" name="Google Shape;2273;p3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4" name="Google Shape;2274;p3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5" name="Google Shape;2275;p3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6" name="Google Shape;2276;p3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7" name="Google Shape;2277;p3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8" name="Google Shape;2278;p3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9" name="Google Shape;2279;p3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0" name="Google Shape;2280;p3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1" name="Google Shape;2281;p3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2" name="Google Shape;2282;p3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3" name="Google Shape;2283;p3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4" name="Google Shape;2284;p3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5" name="Google Shape;2285;p3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6" name="Google Shape;2286;p3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7" name="Google Shape;2287;p3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8" name="Google Shape;2288;p3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9" name="Google Shape;2289;p3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0" name="Google Shape;2290;p3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1" name="Google Shape;2291;p3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2" name="Google Shape;2292;p3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3" name="Google Shape;2293;p3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4" name="Google Shape;2294;p3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5" name="Google Shape;2295;p3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6" name="Google Shape;2296;p3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7" name="Google Shape;2297;p3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8" name="Google Shape;2298;p3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9" name="Google Shape;2299;p32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0" name="Google Shape;2300;p3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1" name="Google Shape;2301;p3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2" name="Google Shape;2302;p3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303" name="Google Shape;2303;p3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304" name="Google Shape;2304;p3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5" name="Google Shape;2305;p3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6" name="Google Shape;2306;p3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7" name="Google Shape;2307;p3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8" name="Google Shape;2308;p3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9" name="Google Shape;2309;p3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0" name="Google Shape;2310;p3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1" name="Google Shape;2311;p3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2" name="Google Shape;2312;p3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3" name="Google Shape;2313;p3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4" name="Google Shape;2314;p3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5" name="Google Shape;2315;p3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6" name="Google Shape;2316;p3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7" name="Google Shape;2317;p3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8" name="Google Shape;2318;p3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9" name="Google Shape;2319;p3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20" name="Google Shape;2320;p3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321" name="Google Shape;2321;p3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2" name="Google Shape;2322;p3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3" name="Google Shape;2323;p3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4" name="Google Shape;2324;p3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25" name="Google Shape;2325;p3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326" name="Google Shape;2326;p3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7" name="Google Shape;2327;p3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8" name="Google Shape;2328;p3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29" name="Google Shape;2329;p3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330" name="Google Shape;2330;p3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1" name="Google Shape;2331;p3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2" name="Google Shape;2332;p3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3" name="Google Shape;2333;p3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334" name="Google Shape;2334;p32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32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36" name="Google Shape;2336;p32"/>
          <p:cNvSpPr txBox="1">
            <a:spLocks noGrp="1"/>
          </p:cNvSpPr>
          <p:nvPr>
            <p:ph type="title"/>
          </p:nvPr>
        </p:nvSpPr>
        <p:spPr>
          <a:xfrm>
            <a:off x="960000" y="1870261"/>
            <a:ext cx="4982800" cy="230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7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82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7774306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33"/>
          <p:cNvSpPr txBox="1"/>
          <p:nvPr/>
        </p:nvSpPr>
        <p:spPr>
          <a:xfrm>
            <a:off x="1524200" y="4871833"/>
            <a:ext cx="45796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CREDITS: This presentation template was created by 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, including icons by 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 and infographics &amp; images by 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339" name="Google Shape;2339;p33"/>
          <p:cNvSpPr txBox="1">
            <a:spLocks noGrp="1"/>
          </p:cNvSpPr>
          <p:nvPr>
            <p:ph type="title"/>
          </p:nvPr>
        </p:nvSpPr>
        <p:spPr>
          <a:xfrm>
            <a:off x="950800" y="1626484"/>
            <a:ext cx="5726400" cy="122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666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40" name="Google Shape;2340;p33"/>
          <p:cNvSpPr txBox="1">
            <a:spLocks noGrp="1"/>
          </p:cNvSpPr>
          <p:nvPr>
            <p:ph type="subTitle" idx="1"/>
          </p:nvPr>
        </p:nvSpPr>
        <p:spPr>
          <a:xfrm>
            <a:off x="1524200" y="3020067"/>
            <a:ext cx="4579600" cy="1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2341" name="Google Shape;2341;p33"/>
          <p:cNvGrpSpPr/>
          <p:nvPr/>
        </p:nvGrpSpPr>
        <p:grpSpPr>
          <a:xfrm>
            <a:off x="52" y="-12795"/>
            <a:ext cx="12191424" cy="4644112"/>
            <a:chOff x="39" y="-9596"/>
            <a:chExt cx="9143568" cy="3483084"/>
          </a:xfrm>
        </p:grpSpPr>
        <p:sp>
          <p:nvSpPr>
            <p:cNvPr id="2342" name="Google Shape;2342;p33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33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33"/>
            <p:cNvSpPr/>
            <p:nvPr/>
          </p:nvSpPr>
          <p:spPr>
            <a:xfrm>
              <a:off x="1037720" y="2286506"/>
              <a:ext cx="26628" cy="27110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3" y="1"/>
                  </a:moveTo>
                  <a:cubicBezTo>
                    <a:pt x="60" y="1"/>
                    <a:pt x="0" y="60"/>
                    <a:pt x="0" y="133"/>
                  </a:cubicBezTo>
                  <a:cubicBezTo>
                    <a:pt x="0" y="208"/>
                    <a:pt x="60" y="268"/>
                    <a:pt x="133" y="268"/>
                  </a:cubicBezTo>
                  <a:cubicBezTo>
                    <a:pt x="209" y="268"/>
                    <a:pt x="268" y="208"/>
                    <a:pt x="268" y="133"/>
                  </a:cubicBezTo>
                  <a:cubicBezTo>
                    <a:pt x="268" y="60"/>
                    <a:pt x="209" y="1"/>
                    <a:pt x="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33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33"/>
            <p:cNvSpPr/>
            <p:nvPr/>
          </p:nvSpPr>
          <p:spPr>
            <a:xfrm>
              <a:off x="2686853" y="1063130"/>
              <a:ext cx="187190" cy="145259"/>
            </a:xfrm>
            <a:custGeom>
              <a:avLst/>
              <a:gdLst/>
              <a:ahLst/>
              <a:cxnLst/>
              <a:rect l="l" t="t" r="r" b="b"/>
              <a:pathLst>
                <a:path w="1884" h="1436" extrusionOk="0">
                  <a:moveTo>
                    <a:pt x="1165" y="1"/>
                  </a:moveTo>
                  <a:cubicBezTo>
                    <a:pt x="765" y="1"/>
                    <a:pt x="875" y="632"/>
                    <a:pt x="875" y="632"/>
                  </a:cubicBezTo>
                  <a:cubicBezTo>
                    <a:pt x="875" y="632"/>
                    <a:pt x="587" y="101"/>
                    <a:pt x="355" y="101"/>
                  </a:cubicBezTo>
                  <a:cubicBezTo>
                    <a:pt x="312" y="101"/>
                    <a:pt x="272" y="118"/>
                    <a:pt x="235" y="160"/>
                  </a:cubicBezTo>
                  <a:cubicBezTo>
                    <a:pt x="1" y="427"/>
                    <a:pt x="809" y="1436"/>
                    <a:pt x="809" y="1436"/>
                  </a:cubicBezTo>
                  <a:cubicBezTo>
                    <a:pt x="809" y="1436"/>
                    <a:pt x="1884" y="193"/>
                    <a:pt x="1314" y="25"/>
                  </a:cubicBezTo>
                  <a:cubicBezTo>
                    <a:pt x="1258" y="8"/>
                    <a:pt x="1208" y="1"/>
                    <a:pt x="1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33"/>
            <p:cNvSpPr/>
            <p:nvPr/>
          </p:nvSpPr>
          <p:spPr>
            <a:xfrm>
              <a:off x="158309" y="327729"/>
              <a:ext cx="229814" cy="166906"/>
            </a:xfrm>
            <a:custGeom>
              <a:avLst/>
              <a:gdLst/>
              <a:ahLst/>
              <a:cxnLst/>
              <a:rect l="l" t="t" r="r" b="b"/>
              <a:pathLst>
                <a:path w="2313" h="1650" extrusionOk="0">
                  <a:moveTo>
                    <a:pt x="1545" y="0"/>
                  </a:moveTo>
                  <a:cubicBezTo>
                    <a:pt x="1224" y="0"/>
                    <a:pt x="1131" y="636"/>
                    <a:pt x="1131" y="636"/>
                  </a:cubicBezTo>
                  <a:cubicBezTo>
                    <a:pt x="1131" y="636"/>
                    <a:pt x="1076" y="13"/>
                    <a:pt x="680" y="13"/>
                  </a:cubicBezTo>
                  <a:cubicBezTo>
                    <a:pt x="635" y="13"/>
                    <a:pt x="585" y="21"/>
                    <a:pt x="531" y="39"/>
                  </a:cubicBezTo>
                  <a:cubicBezTo>
                    <a:pt x="0" y="214"/>
                    <a:pt x="1227" y="1649"/>
                    <a:pt x="1227" y="1649"/>
                  </a:cubicBezTo>
                  <a:cubicBezTo>
                    <a:pt x="1227" y="1649"/>
                    <a:pt x="2312" y="521"/>
                    <a:pt x="1791" y="106"/>
                  </a:cubicBezTo>
                  <a:cubicBezTo>
                    <a:pt x="1697" y="31"/>
                    <a:pt x="1616" y="0"/>
                    <a:pt x="1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48" name="Google Shape;2348;p33"/>
            <p:cNvGrpSpPr/>
            <p:nvPr/>
          </p:nvGrpSpPr>
          <p:grpSpPr>
            <a:xfrm>
              <a:off x="39" y="-9596"/>
              <a:ext cx="9143568" cy="3483084"/>
              <a:chOff x="262312" y="450905"/>
              <a:chExt cx="8126894" cy="3040667"/>
            </a:xfrm>
          </p:grpSpPr>
          <p:sp>
            <p:nvSpPr>
              <p:cNvPr id="2349" name="Google Shape;2349;p33"/>
              <p:cNvSpPr/>
              <p:nvPr/>
            </p:nvSpPr>
            <p:spPr>
              <a:xfrm>
                <a:off x="1573655" y="939015"/>
                <a:ext cx="578888" cy="24754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2803" extrusionOk="0">
                    <a:moveTo>
                      <a:pt x="55" y="2788"/>
                    </a:moveTo>
                    <a:lnTo>
                      <a:pt x="55" y="2788"/>
                    </a:lnTo>
                    <a:cubicBezTo>
                      <a:pt x="17" y="2792"/>
                      <a:pt x="1" y="2797"/>
                      <a:pt x="11" y="2802"/>
                    </a:cubicBezTo>
                    <a:lnTo>
                      <a:pt x="55" y="2788"/>
                    </a:lnTo>
                    <a:close/>
                    <a:moveTo>
                      <a:pt x="3656" y="1"/>
                    </a:moveTo>
                    <a:cubicBezTo>
                      <a:pt x="3558" y="1"/>
                      <a:pt x="3449" y="75"/>
                      <a:pt x="3326" y="253"/>
                    </a:cubicBezTo>
                    <a:cubicBezTo>
                      <a:pt x="3142" y="518"/>
                      <a:pt x="3027" y="763"/>
                      <a:pt x="2958" y="983"/>
                    </a:cubicBezTo>
                    <a:lnTo>
                      <a:pt x="2958" y="983"/>
                    </a:lnTo>
                    <a:cubicBezTo>
                      <a:pt x="2909" y="697"/>
                      <a:pt x="2811" y="470"/>
                      <a:pt x="2623" y="470"/>
                    </a:cubicBezTo>
                    <a:cubicBezTo>
                      <a:pt x="2579" y="470"/>
                      <a:pt x="2530" y="482"/>
                      <a:pt x="2475" y="510"/>
                    </a:cubicBezTo>
                    <a:cubicBezTo>
                      <a:pt x="1796" y="850"/>
                      <a:pt x="1881" y="2209"/>
                      <a:pt x="1881" y="2209"/>
                    </a:cubicBezTo>
                    <a:lnTo>
                      <a:pt x="55" y="2788"/>
                    </a:lnTo>
                    <a:lnTo>
                      <a:pt x="55" y="2788"/>
                    </a:lnTo>
                    <a:cubicBezTo>
                      <a:pt x="225" y="2771"/>
                      <a:pt x="842" y="2764"/>
                      <a:pt x="1633" y="2764"/>
                    </a:cubicBezTo>
                    <a:cubicBezTo>
                      <a:pt x="3572" y="2764"/>
                      <a:pt x="6554" y="2802"/>
                      <a:pt x="6554" y="2802"/>
                    </a:cubicBezTo>
                    <a:cubicBezTo>
                      <a:pt x="6554" y="2802"/>
                      <a:pt x="5279" y="2376"/>
                      <a:pt x="5279" y="1443"/>
                    </a:cubicBezTo>
                    <a:cubicBezTo>
                      <a:pt x="5279" y="1225"/>
                      <a:pt x="5227" y="1141"/>
                      <a:pt x="5149" y="1141"/>
                    </a:cubicBezTo>
                    <a:cubicBezTo>
                      <a:pt x="4893" y="1141"/>
                      <a:pt x="4345" y="2037"/>
                      <a:pt x="4345" y="2037"/>
                    </a:cubicBezTo>
                    <a:cubicBezTo>
                      <a:pt x="4345" y="2037"/>
                      <a:pt x="4166" y="1"/>
                      <a:pt x="36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33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33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33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33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33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33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33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33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33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33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33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33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33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33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33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33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6" name="Google Shape;2366;p33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7" name="Google Shape;2367;p33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33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33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33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33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33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33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33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33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33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7" name="Google Shape;2377;p33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8" name="Google Shape;2378;p33"/>
              <p:cNvSpPr/>
              <p:nvPr/>
            </p:nvSpPr>
            <p:spPr>
              <a:xfrm>
                <a:off x="7186840" y="1628102"/>
                <a:ext cx="107300" cy="185898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2105" extrusionOk="0">
                    <a:moveTo>
                      <a:pt x="746" y="0"/>
                    </a:moveTo>
                    <a:lnTo>
                      <a:pt x="746" y="0"/>
                    </a:lnTo>
                    <a:cubicBezTo>
                      <a:pt x="574" y="934"/>
                      <a:pt x="1" y="960"/>
                      <a:pt x="1" y="960"/>
                    </a:cubicBezTo>
                    <a:cubicBezTo>
                      <a:pt x="601" y="1000"/>
                      <a:pt x="707" y="2105"/>
                      <a:pt x="707" y="2105"/>
                    </a:cubicBezTo>
                    <a:cubicBezTo>
                      <a:pt x="631" y="904"/>
                      <a:pt x="1165" y="881"/>
                      <a:pt x="1211" y="881"/>
                    </a:cubicBezTo>
                    <a:lnTo>
                      <a:pt x="1215" y="881"/>
                    </a:lnTo>
                    <a:cubicBezTo>
                      <a:pt x="733" y="828"/>
                      <a:pt x="746" y="1"/>
                      <a:pt x="74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9" name="Google Shape;2379;p33"/>
              <p:cNvSpPr/>
              <p:nvPr/>
            </p:nvSpPr>
            <p:spPr>
              <a:xfrm>
                <a:off x="7306591" y="1767635"/>
                <a:ext cx="51310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007" extrusionOk="0">
                    <a:moveTo>
                      <a:pt x="357" y="0"/>
                    </a:moveTo>
                    <a:cubicBezTo>
                      <a:pt x="274" y="446"/>
                      <a:pt x="0" y="458"/>
                      <a:pt x="0" y="458"/>
                    </a:cubicBezTo>
                    <a:cubicBezTo>
                      <a:pt x="287" y="478"/>
                      <a:pt x="340" y="1006"/>
                      <a:pt x="340" y="1006"/>
                    </a:cubicBezTo>
                    <a:cubicBezTo>
                      <a:pt x="304" y="432"/>
                      <a:pt x="558" y="419"/>
                      <a:pt x="581" y="419"/>
                    </a:cubicBezTo>
                    <a:cubicBezTo>
                      <a:pt x="349" y="396"/>
                      <a:pt x="357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0" name="Google Shape;2380;p33"/>
              <p:cNvSpPr/>
              <p:nvPr/>
            </p:nvSpPr>
            <p:spPr>
              <a:xfrm>
                <a:off x="6262962" y="716808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1" name="Google Shape;2381;p33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2" name="Google Shape;2382;p33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3" name="Google Shape;2383;p33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89137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1"/>
        </a:solidFill>
        <a:effectLst/>
      </p:bgPr>
    </p:bg>
    <p:spTree>
      <p:nvGrpSpPr>
        <p:cNvPr id="1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" name="Google Shape;2385;p34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386" name="Google Shape;2386;p34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387" name="Google Shape;2387;p34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8" name="Google Shape;2388;p34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9" name="Google Shape;2389;p34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0" name="Google Shape;2390;p34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91" name="Google Shape;2391;p34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392" name="Google Shape;2392;p34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3" name="Google Shape;2393;p34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4" name="Google Shape;2394;p34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5" name="Google Shape;2395;p34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6" name="Google Shape;2396;p34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7" name="Google Shape;2397;p34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8" name="Google Shape;2398;p34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9" name="Google Shape;2399;p34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0" name="Google Shape;2400;p34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1" name="Google Shape;2401;p34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2" name="Google Shape;2402;p34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3" name="Google Shape;2403;p34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4" name="Google Shape;2404;p34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5" name="Google Shape;2405;p34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6" name="Google Shape;2406;p34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7" name="Google Shape;2407;p34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408" name="Google Shape;2408;p34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409" name="Google Shape;2409;p34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0" name="Google Shape;2410;p34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1" name="Google Shape;2411;p34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2" name="Google Shape;2412;p34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13" name="Google Shape;2413;p34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414" name="Google Shape;2414;p34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5" name="Google Shape;2415;p34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6" name="Google Shape;2416;p34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17" name="Google Shape;2417;p34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418" name="Google Shape;2418;p34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9" name="Google Shape;2419;p34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0" name="Google Shape;2420;p34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1" name="Google Shape;2421;p34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422" name="Google Shape;2422;p34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23" name="Google Shape;2423;p34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4" name="Google Shape;2424;p34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5" name="Google Shape;2425;p34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6" name="Google Shape;2426;p34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7" name="Google Shape;2427;p34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8" name="Google Shape;2428;p34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9" name="Google Shape;2429;p34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0" name="Google Shape;2430;p34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1" name="Google Shape;2431;p34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2" name="Google Shape;2432;p34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3" name="Google Shape;2433;p34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4" name="Google Shape;2434;p34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5" name="Google Shape;2435;p34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6" name="Google Shape;2436;p34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7" name="Google Shape;2437;p34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8" name="Google Shape;2438;p34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9" name="Google Shape;2439;p34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0" name="Google Shape;2440;p34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1" name="Google Shape;2441;p34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2" name="Google Shape;2442;p34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3" name="Google Shape;2443;p34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4" name="Google Shape;2444;p34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5" name="Google Shape;2445;p34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6" name="Google Shape;2446;p34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7" name="Google Shape;2447;p34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8" name="Google Shape;2448;p34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9" name="Google Shape;2449;p34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0" name="Google Shape;2450;p34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1" name="Google Shape;2451;p34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2" name="Google Shape;2452;p34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3" name="Google Shape;2453;p34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4" name="Google Shape;2454;p34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5" name="Google Shape;2455;p34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456" name="Google Shape;2456;p34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2457" name="Google Shape;2457;p34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2458" name="Google Shape;2458;p34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9" name="Google Shape;2459;p34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460" name="Google Shape;2460;p34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41117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2" name="Google Shape;2462;p3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463" name="Google Shape;2463;p3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464" name="Google Shape;2464;p35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3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3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8" name="Google Shape;2468;p3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469" name="Google Shape;2469;p3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70" name="Google Shape;2470;p35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1" name="Google Shape;2471;p3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2" name="Google Shape;2472;p3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3" name="Google Shape;2473;p3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4" name="Google Shape;2474;p3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5" name="Google Shape;2475;p3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6" name="Google Shape;2476;p3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7" name="Google Shape;2477;p3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8" name="Google Shape;2478;p3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9" name="Google Shape;2479;p3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0" name="Google Shape;2480;p3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1" name="Google Shape;2481;p3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2" name="Google Shape;2482;p3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3" name="Google Shape;2483;p3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4" name="Google Shape;2484;p3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5" name="Google Shape;2485;p3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6" name="Google Shape;2486;p3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7" name="Google Shape;2487;p3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8" name="Google Shape;2488;p3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9" name="Google Shape;2489;p3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0" name="Google Shape;2490;p3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1" name="Google Shape;2491;p3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2" name="Google Shape;2492;p3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3" name="Google Shape;2493;p3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4" name="Google Shape;2494;p3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5" name="Google Shape;2495;p3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6" name="Google Shape;2496;p3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7" name="Google Shape;2497;p3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8" name="Google Shape;2498;p3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9" name="Google Shape;2499;p3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0" name="Google Shape;2500;p3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1" name="Google Shape;2501;p35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2" name="Google Shape;2502;p3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3" name="Google Shape;2503;p3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4" name="Google Shape;2504;p3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05" name="Google Shape;2505;p3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506" name="Google Shape;2506;p3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7" name="Google Shape;2507;p3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8" name="Google Shape;2508;p3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9" name="Google Shape;2509;p3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0" name="Google Shape;2510;p3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1" name="Google Shape;2511;p3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2" name="Google Shape;2512;p3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3" name="Google Shape;2513;p3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4" name="Google Shape;2514;p3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5" name="Google Shape;2515;p3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6" name="Google Shape;2516;p3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7" name="Google Shape;2517;p3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8" name="Google Shape;2518;p3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9" name="Google Shape;2519;p3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0" name="Google Shape;2520;p3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1" name="Google Shape;2521;p3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522" name="Google Shape;2522;p3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523" name="Google Shape;2523;p3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4" name="Google Shape;2524;p3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5" name="Google Shape;2525;p3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6" name="Google Shape;2526;p3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527" name="Google Shape;2527;p3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528" name="Google Shape;2528;p3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9" name="Google Shape;2529;p3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0" name="Google Shape;2530;p3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531" name="Google Shape;2531;p3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532" name="Google Shape;2532;p3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3" name="Google Shape;2533;p3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4" name="Google Shape;2534;p3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5" name="Google Shape;2535;p3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536" name="Google Shape;2536;p35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80071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8" name="Google Shape;2538;p36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539" name="Google Shape;2539;p36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540" name="Google Shape;2540;p36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1" name="Google Shape;2541;p36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2" name="Google Shape;2542;p36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3" name="Google Shape;2543;p36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544" name="Google Shape;2544;p36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545" name="Google Shape;2545;p36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6" name="Google Shape;2546;p36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7" name="Google Shape;2547;p36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8" name="Google Shape;2548;p36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9" name="Google Shape;2549;p36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0" name="Google Shape;2550;p36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1" name="Google Shape;2551;p36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2" name="Google Shape;2552;p36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3" name="Google Shape;2553;p36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4" name="Google Shape;2554;p36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5" name="Google Shape;2555;p36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6" name="Google Shape;2556;p36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7" name="Google Shape;2557;p36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8" name="Google Shape;2558;p36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9" name="Google Shape;2559;p36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0" name="Google Shape;2560;p36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1" name="Google Shape;2561;p36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2" name="Google Shape;2562;p36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3" name="Google Shape;2563;p36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4" name="Google Shape;2564;p36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5" name="Google Shape;2565;p36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6" name="Google Shape;2566;p36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7" name="Google Shape;2567;p36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8" name="Google Shape;2568;p36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9" name="Google Shape;2569;p36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0" name="Google Shape;2570;p36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1" name="Google Shape;2571;p36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2" name="Google Shape;2572;p36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3" name="Google Shape;2573;p36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4" name="Google Shape;2574;p36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5" name="Google Shape;2575;p36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6" name="Google Shape;2576;p36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7" name="Google Shape;2577;p36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8" name="Google Shape;2578;p36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9" name="Google Shape;2579;p36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80" name="Google Shape;2580;p36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581" name="Google Shape;2581;p36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2" name="Google Shape;2582;p36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3" name="Google Shape;2583;p36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4" name="Google Shape;2584;p36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5" name="Google Shape;2585;p36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6" name="Google Shape;2586;p36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7" name="Google Shape;2587;p36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8" name="Google Shape;2588;p36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9" name="Google Shape;2589;p36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0" name="Google Shape;2590;p36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1" name="Google Shape;2591;p36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2" name="Google Shape;2592;p36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3" name="Google Shape;2593;p36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4" name="Google Shape;2594;p36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5" name="Google Shape;2595;p36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6" name="Google Shape;2596;p36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597" name="Google Shape;2597;p36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598" name="Google Shape;2598;p36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9" name="Google Shape;2599;p36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0" name="Google Shape;2600;p36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1" name="Google Shape;2601;p36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02" name="Google Shape;2602;p36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603" name="Google Shape;2603;p36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4" name="Google Shape;2604;p36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5" name="Google Shape;2605;p36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06" name="Google Shape;2606;p36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607" name="Google Shape;2607;p36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8" name="Google Shape;2608;p36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9" name="Google Shape;2609;p36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0" name="Google Shape;2610;p36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611" name="Google Shape;2611;p36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36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7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8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394223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lt2"/>
        </a:solidFill>
        <a:effectLst/>
      </p:bgPr>
    </p:bg>
    <p:spTree>
      <p:nvGrpSpPr>
        <p:cNvPr id="1" name="Shape 2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4" name="Google Shape;2614;p37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615" name="Google Shape;2615;p37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616" name="Google Shape;2616;p37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37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37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37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620" name="Google Shape;2620;p37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621" name="Google Shape;2621;p37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2" name="Google Shape;2622;p37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3" name="Google Shape;2623;p37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4" name="Google Shape;2624;p37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5" name="Google Shape;2625;p37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6" name="Google Shape;2626;p37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7" name="Google Shape;2627;p37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8" name="Google Shape;2628;p37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9" name="Google Shape;2629;p37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0" name="Google Shape;2630;p37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1" name="Google Shape;2631;p37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2" name="Google Shape;2632;p37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3" name="Google Shape;2633;p37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4" name="Google Shape;2634;p37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5" name="Google Shape;2635;p37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6" name="Google Shape;2636;p37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7" name="Google Shape;2637;p37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8" name="Google Shape;2638;p37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9" name="Google Shape;2639;p37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0" name="Google Shape;2640;p37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1" name="Google Shape;2641;p37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2" name="Google Shape;2642;p37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3" name="Google Shape;2643;p37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4" name="Google Shape;2644;p37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5" name="Google Shape;2645;p37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6" name="Google Shape;2646;p37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7" name="Google Shape;2647;p37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8" name="Google Shape;2648;p37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9" name="Google Shape;2649;p37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0" name="Google Shape;2650;p37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1" name="Google Shape;2651;p37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2" name="Google Shape;2652;p37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3" name="Google Shape;2653;p37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4" name="Google Shape;2654;p37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5" name="Google Shape;2655;p37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656" name="Google Shape;2656;p37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657" name="Google Shape;2657;p37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8" name="Google Shape;2658;p37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9" name="Google Shape;2659;p37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0" name="Google Shape;2660;p37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1" name="Google Shape;2661;p37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2" name="Google Shape;2662;p37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3" name="Google Shape;2663;p37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4" name="Google Shape;2664;p37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5" name="Google Shape;2665;p37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6" name="Google Shape;2666;p37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7" name="Google Shape;2667;p37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8" name="Google Shape;2668;p37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9" name="Google Shape;2669;p37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0" name="Google Shape;2670;p37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1" name="Google Shape;2671;p37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2" name="Google Shape;2672;p37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673" name="Google Shape;2673;p37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674" name="Google Shape;2674;p37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5" name="Google Shape;2675;p37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6" name="Google Shape;2676;p37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7" name="Google Shape;2677;p37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78" name="Google Shape;2678;p37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679" name="Google Shape;2679;p37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0" name="Google Shape;2680;p37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1" name="Google Shape;2681;p37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82" name="Google Shape;2682;p37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683" name="Google Shape;2683;p37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4" name="Google Shape;2684;p37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5" name="Google Shape;2685;p37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6" name="Google Shape;2686;p37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687" name="Google Shape;2687;p37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37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345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17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E9CBB4B-3B26-4525-B432-8B800771D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572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C2A217D-ED2E-4E0A-A3D7-4C001539CE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9301191A-AF8E-42C5-AAD3-16E33E31DBD4}"/>
              </a:ext>
            </a:extLst>
          </p:cNvPr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7651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A0C04D4-A95F-4E29-8E9C-15DC8E6BE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 115" descr="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">
            <a:extLst>
              <a:ext uri="{FF2B5EF4-FFF2-40B4-BE49-F238E27FC236}">
                <a16:creationId xmlns:a16="http://schemas.microsoft.com/office/drawing/2014/main" id="{E5A55648-48EA-42B5-8C76-0AA577285BED}"/>
              </a:ext>
            </a:extLst>
          </p:cNvPr>
          <p:cNvSpPr/>
          <p:nvPr userDrawn="1"/>
        </p:nvSpPr>
        <p:spPr>
          <a:xfrm>
            <a:off x="1412868" y="-9991"/>
            <a:ext cx="9366263" cy="6877982"/>
          </a:xfrm>
          <a:custGeom>
            <a:avLst/>
            <a:gdLst>
              <a:gd name="connsiteX0" fmla="*/ 1376638 w 9343606"/>
              <a:gd name="connsiteY0" fmla="*/ 0 h 6861345"/>
              <a:gd name="connsiteX1" fmla="*/ 7966969 w 9343606"/>
              <a:gd name="connsiteY1" fmla="*/ 0 h 6861345"/>
              <a:gd name="connsiteX2" fmla="*/ 7975267 w 9343606"/>
              <a:gd name="connsiteY2" fmla="*/ 8202 h 6861345"/>
              <a:gd name="connsiteX3" fmla="*/ 9343606 w 9343606"/>
              <a:gd name="connsiteY3" fmla="*/ 3432876 h 6861345"/>
              <a:gd name="connsiteX4" fmla="*/ 7975267 w 9343606"/>
              <a:gd name="connsiteY4" fmla="*/ 6857551 h 6861345"/>
              <a:gd name="connsiteX5" fmla="*/ 7971428 w 9343606"/>
              <a:gd name="connsiteY5" fmla="*/ 6861345 h 6861345"/>
              <a:gd name="connsiteX6" fmla="*/ 1372179 w 9343606"/>
              <a:gd name="connsiteY6" fmla="*/ 6861345 h 6861345"/>
              <a:gd name="connsiteX7" fmla="*/ 1368340 w 9343606"/>
              <a:gd name="connsiteY7" fmla="*/ 6857551 h 6861345"/>
              <a:gd name="connsiteX8" fmla="*/ 0 w 9343606"/>
              <a:gd name="connsiteY8" fmla="*/ 3432876 h 6861345"/>
              <a:gd name="connsiteX9" fmla="*/ 1368340 w 9343606"/>
              <a:gd name="connsiteY9" fmla="*/ 8202 h 686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43606" h="6861345">
                <a:moveTo>
                  <a:pt x="1376638" y="0"/>
                </a:moveTo>
                <a:lnTo>
                  <a:pt x="7966969" y="0"/>
                </a:lnTo>
                <a:lnTo>
                  <a:pt x="7975267" y="8202"/>
                </a:lnTo>
                <a:cubicBezTo>
                  <a:pt x="8820697" y="884653"/>
                  <a:pt x="9343606" y="2095458"/>
                  <a:pt x="9343606" y="3432876"/>
                </a:cubicBezTo>
                <a:cubicBezTo>
                  <a:pt x="9343606" y="4770295"/>
                  <a:pt x="8820697" y="5981100"/>
                  <a:pt x="7975267" y="6857551"/>
                </a:cubicBezTo>
                <a:lnTo>
                  <a:pt x="7971428" y="6861345"/>
                </a:lnTo>
                <a:lnTo>
                  <a:pt x="1372179" y="6861345"/>
                </a:lnTo>
                <a:lnTo>
                  <a:pt x="1368340" y="6857551"/>
                </a:lnTo>
                <a:cubicBezTo>
                  <a:pt x="522910" y="5981100"/>
                  <a:pt x="0" y="4770295"/>
                  <a:pt x="0" y="3432876"/>
                </a:cubicBezTo>
                <a:cubicBezTo>
                  <a:pt x="0" y="2095458"/>
                  <a:pt x="522910" y="884653"/>
                  <a:pt x="1368340" y="82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300022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442051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4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9232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kite_group"/>
          <p:cNvGrpSpPr/>
          <p:nvPr userDrawn="1"/>
        </p:nvGrpSpPr>
        <p:grpSpPr>
          <a:xfrm>
            <a:off x="0" y="-186762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529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0.0375 0.01968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9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68 L 0.02969 -0.0122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-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36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3679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40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7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4079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148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242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5987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801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130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763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57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7100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70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13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848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0739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5092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3803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9023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9924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8886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2545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1253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119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7743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1189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43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4" b="410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-1"/>
            <a:ext cx="12192000" cy="5843451"/>
          </a:xfrm>
          <a:prstGeom prst="rect">
            <a:avLst/>
          </a:prstGeom>
          <a:gradFill flip="none" rotWithShape="1">
            <a:gsLst>
              <a:gs pos="23000">
                <a:schemeClr val="bg1">
                  <a:alpha val="87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71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0F675EE-665E-4628-93F4-86368518186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5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800" r:id="rId8"/>
    <p:sldLayoutId id="2147483672" r:id="rId9"/>
    <p:sldLayoutId id="2147483673" r:id="rId10"/>
    <p:sldLayoutId id="2147483674" r:id="rId11"/>
    <p:sldLayoutId id="2147483684" r:id="rId12"/>
    <p:sldLayoutId id="2147483686" r:id="rId13"/>
    <p:sldLayoutId id="2147483687" r:id="rId14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20AFDB67-8F56-4011-97B4-1141801B14A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AD9DA02-E052-4C44-B03D-A00832686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829C5D-DD2E-4BD4-869D-889692EB8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7160A-C15E-47DF-BD0D-7F776100F7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00743E-79ED-46C6-AD63-91026F6C0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1DD8D2-0239-4D6F-BAAB-B14DB9242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87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spd="slow">
    <p:randomBar dir="vert"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8D3B622-0990-48EC-9E99-AD151D11BF4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952716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752" r:id="rId26"/>
    <p:sldLayoutId id="2147483753" r:id="rId27"/>
    <p:sldLayoutId id="2147483754" r:id="rId2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6D924A30-CA83-4C0E-B353-E9E947864A0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819646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16A95CB-8656-41C4-AC21-56F0854B2CB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40917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BEE4234-2640-4385-AE3E-C0D40E4DB1D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2802452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1.png"/><Relationship Id="rId3" Type="http://schemas.openxmlformats.org/officeDocument/2006/relationships/image" Target="../media/image55.jpeg"/><Relationship Id="rId7" Type="http://schemas.openxmlformats.org/officeDocument/2006/relationships/image" Target="../media/image3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11" Type="http://schemas.openxmlformats.org/officeDocument/2006/relationships/image" Target="../media/image59.png"/><Relationship Id="rId5" Type="http://schemas.openxmlformats.org/officeDocument/2006/relationships/image" Target="../media/image57.png"/><Relationship Id="rId10" Type="http://schemas.openxmlformats.org/officeDocument/2006/relationships/image" Target="../media/image6.png"/><Relationship Id="rId4" Type="http://schemas.openxmlformats.org/officeDocument/2006/relationships/image" Target="../media/image56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6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8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89.wmf"/><Relationship Id="rId2" Type="http://schemas.openxmlformats.org/officeDocument/2006/relationships/slideLayout" Target="../slideLayouts/slideLayout66.xml"/><Relationship Id="rId1" Type="http://schemas.openxmlformats.org/officeDocument/2006/relationships/control" Target="../activeX/activeX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w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92.png"/><Relationship Id="rId2" Type="http://schemas.openxmlformats.org/officeDocument/2006/relationships/slideLayout" Target="../slideLayouts/slideLayout66.xml"/><Relationship Id="rId1" Type="http://schemas.openxmlformats.org/officeDocument/2006/relationships/control" Target="../activeX/activeX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1.png"/><Relationship Id="rId7" Type="http://schemas.microsoft.com/office/2007/relationships/hdphoto" Target="../media/hdphoto7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3.png"/><Relationship Id="rId5" Type="http://schemas.microsoft.com/office/2007/relationships/hdphoto" Target="../media/hdphoto6.wdp"/><Relationship Id="rId4" Type="http://schemas.openxmlformats.org/officeDocument/2006/relationships/image" Target="../media/image10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12" Type="http://schemas.openxmlformats.org/officeDocument/2006/relationships/image" Target="../media/image1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jpg"/><Relationship Id="rId1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3" Type="http://schemas.openxmlformats.org/officeDocument/2006/relationships/image" Target="../media/image66.emf"/><Relationship Id="rId7" Type="http://schemas.openxmlformats.org/officeDocument/2006/relationships/image" Target="../media/image7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emf"/><Relationship Id="rId5" Type="http://schemas.openxmlformats.org/officeDocument/2006/relationships/image" Target="../media/image68.emf"/><Relationship Id="rId10" Type="http://schemas.openxmlformats.org/officeDocument/2006/relationships/image" Target="../media/image73.png"/><Relationship Id="rId4" Type="http://schemas.openxmlformats.org/officeDocument/2006/relationships/image" Target="../media/image67.emf"/><Relationship Id="rId9" Type="http://schemas.openxmlformats.org/officeDocument/2006/relationships/image" Target="../media/image7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9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Relationship Id="rId6" Type="http://schemas.microsoft.com/office/2007/relationships/hdphoto" Target="../media/hdphoto4.wdp"/><Relationship Id="rId5" Type="http://schemas.openxmlformats.org/officeDocument/2006/relationships/image" Target="../media/image79.png"/><Relationship Id="rId4" Type="http://schemas.openxmlformats.org/officeDocument/2006/relationships/image" Target="../media/image78.emf"/><Relationship Id="rId9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6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6"/>
            <a:ext cx="10852366" cy="216503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2" y="69116"/>
            <a:ext cx="2049766" cy="2098364"/>
          </a:xfrm>
          <a:prstGeom prst="rect">
            <a:avLst/>
          </a:prstGeom>
        </p:spPr>
      </p:pic>
      <p:pic>
        <p:nvPicPr>
          <p:cNvPr id="11" name="图片 12">
            <a:extLst>
              <a:ext uri="{FF2B5EF4-FFF2-40B4-BE49-F238E27FC236}">
                <a16:creationId xmlns:a16="http://schemas.microsoft.com/office/drawing/2014/main" id="{7DCD777C-C487-4A08-86B8-CE5116E84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79" y="94721"/>
            <a:ext cx="1560921" cy="1560921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D07586B4-D616-4B0D-A923-2405875C48A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-445598" y="2823602"/>
            <a:ext cx="3633370" cy="4096447"/>
          </a:xfrm>
          <a:prstGeom prst="rect">
            <a:avLst/>
          </a:prstGeom>
        </p:spPr>
      </p:pic>
      <p:pic>
        <p:nvPicPr>
          <p:cNvPr id="13" name="图片 15">
            <a:extLst>
              <a:ext uri="{FF2B5EF4-FFF2-40B4-BE49-F238E27FC236}">
                <a16:creationId xmlns:a16="http://schemas.microsoft.com/office/drawing/2014/main" id="{88116061-0E02-48AF-BFE9-9E10308FDD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2806" y="1730288"/>
            <a:ext cx="4678681" cy="5274985"/>
          </a:xfrm>
          <a:prstGeom prst="rect">
            <a:avLst/>
          </a:prstGeom>
        </p:spPr>
      </p:pic>
      <p:pic>
        <p:nvPicPr>
          <p:cNvPr id="14" name="图片 2" descr="图片包含 文字&#10;&#10;描述已自动生成">
            <a:extLst>
              <a:ext uri="{FF2B5EF4-FFF2-40B4-BE49-F238E27FC236}">
                <a16:creationId xmlns:a16="http://schemas.microsoft.com/office/drawing/2014/main" id="{098829A5-897D-4AA1-B858-D8D72331CCE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233" y="55998"/>
            <a:ext cx="9571530" cy="5972859"/>
          </a:xfrm>
          <a:prstGeom prst="rect">
            <a:avLst/>
          </a:prstGeom>
        </p:spPr>
      </p:pic>
      <p:pic>
        <p:nvPicPr>
          <p:cNvPr id="15" name="图片 17" descr="图片包含 屏幕截图&#10;&#10;描述已自动生成">
            <a:extLst>
              <a:ext uri="{FF2B5EF4-FFF2-40B4-BE49-F238E27FC236}">
                <a16:creationId xmlns:a16="http://schemas.microsoft.com/office/drawing/2014/main" id="{7D60AEBB-129F-41F8-AAF0-630AF96140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16" name="图片 8" descr="图片包含 矢量图形&#10;&#10;描述已自动生成">
            <a:extLst>
              <a:ext uri="{FF2B5EF4-FFF2-40B4-BE49-F238E27FC236}">
                <a16:creationId xmlns:a16="http://schemas.microsoft.com/office/drawing/2014/main" id="{EB336CDA-14F6-430B-B0A4-D21C68068C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417" y="5203337"/>
            <a:ext cx="2612367" cy="15720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D399B4-B2F3-D6F3-CF54-F2291BC4B7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8374" y="1235155"/>
            <a:ext cx="11059102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54F789-08E8-FAA2-7FDE-DEE18FEE11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74874" y="2559104"/>
            <a:ext cx="7023201" cy="16826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B7E26A-1AD9-8E6C-4AA5-E0FBA8FD5C44}"/>
              </a:ext>
            </a:extLst>
          </p:cNvPr>
          <p:cNvSpPr txBox="1"/>
          <p:nvPr/>
        </p:nvSpPr>
        <p:spPr>
          <a:xfrm>
            <a:off x="5334000" y="4086225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4)</a:t>
            </a:r>
          </a:p>
        </p:txBody>
      </p:sp>
    </p:spTree>
    <p:extLst>
      <p:ext uri="{BB962C8B-B14F-4D97-AF65-F5344CB8AC3E}">
        <p14:creationId xmlns:p14="http://schemas.microsoft.com/office/powerpoint/2010/main" val="23567697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2F3845CE-2E27-D717-B8EE-C999CA90808D}"/>
              </a:ext>
            </a:extLst>
          </p:cNvPr>
          <p:cNvSpPr/>
          <p:nvPr/>
        </p:nvSpPr>
        <p:spPr>
          <a:xfrm>
            <a:off x="2576945" y="779318"/>
            <a:ext cx="3414280" cy="716973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3467099" y="1923473"/>
            <a:ext cx="58864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white"/>
                </a:solidFill>
              </a:rPr>
              <a:t>Em sẽ về nhà sắp xếp quần áo, những bộ nào em không dùng đến và còn mới sẽ đem quyên góp cho những bạn vùng cao.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8112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4439" y="2395362"/>
            <a:ext cx="1899152" cy="44626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6B63A2-9E34-D678-212F-53D1B6DF7F81}"/>
              </a:ext>
            </a:extLst>
          </p:cNvPr>
          <p:cNvSpPr/>
          <p:nvPr/>
        </p:nvSpPr>
        <p:spPr>
          <a:xfrm>
            <a:off x="548640" y="1870430"/>
            <a:ext cx="7691120" cy="3991890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Tiêu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chí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: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Giọng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410496-4487-B277-FA01-22C3901A5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12" y="800060"/>
            <a:ext cx="11632176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8E56161-DBF6-B947-1EC5-51539660F136}"/>
              </a:ext>
            </a:extLst>
          </p:cNvPr>
          <p:cNvGrpSpPr/>
          <p:nvPr/>
        </p:nvGrpSpPr>
        <p:grpSpPr>
          <a:xfrm>
            <a:off x="2144553" y="645403"/>
            <a:ext cx="7902894" cy="2367485"/>
            <a:chOff x="2144553" y="645403"/>
            <a:chExt cx="7902894" cy="2367485"/>
          </a:xfrm>
        </p:grpSpPr>
        <p:sp>
          <p:nvSpPr>
            <p:cNvPr id="5" name="Scroll: Horizontal 4">
              <a:extLst>
                <a:ext uri="{FF2B5EF4-FFF2-40B4-BE49-F238E27FC236}">
                  <a16:creationId xmlns:a16="http://schemas.microsoft.com/office/drawing/2014/main" id="{183D6EEC-2A20-9FF8-2422-89B5709A503B}"/>
                </a:ext>
              </a:extLst>
            </p:cNvPr>
            <p:cNvSpPr/>
            <p:nvPr/>
          </p:nvSpPr>
          <p:spPr>
            <a:xfrm>
              <a:off x="2144553" y="645403"/>
              <a:ext cx="7902894" cy="2367485"/>
            </a:xfrm>
            <a:custGeom>
              <a:avLst/>
              <a:gdLst>
                <a:gd name="connsiteX0" fmla="*/ 7902894 w 7902894"/>
                <a:gd name="connsiteY0" fmla="*/ 147968 h 2367485"/>
                <a:gd name="connsiteX1" fmla="*/ 7754926 w 7902894"/>
                <a:gd name="connsiteY1" fmla="*/ 295936 h 2367485"/>
                <a:gd name="connsiteX2" fmla="*/ 7754926 w 7902894"/>
                <a:gd name="connsiteY2" fmla="*/ 147968 h 2367485"/>
                <a:gd name="connsiteX3" fmla="*/ 7680942 w 7902894"/>
                <a:gd name="connsiteY3" fmla="*/ 221952 h 2367485"/>
                <a:gd name="connsiteX4" fmla="*/ 7606958 w 7902894"/>
                <a:gd name="connsiteY4" fmla="*/ 147968 h 2367485"/>
                <a:gd name="connsiteX5" fmla="*/ 7606958 w 7902894"/>
                <a:gd name="connsiteY5" fmla="*/ 295936 h 2367485"/>
                <a:gd name="connsiteX6" fmla="*/ 7078048 w 7902894"/>
                <a:gd name="connsiteY6" fmla="*/ 295936 h 2367485"/>
                <a:gd name="connsiteX7" fmla="*/ 6623728 w 7902894"/>
                <a:gd name="connsiteY7" fmla="*/ 295936 h 2367485"/>
                <a:gd name="connsiteX8" fmla="*/ 5871048 w 7902894"/>
                <a:gd name="connsiteY8" fmla="*/ 295936 h 2367485"/>
                <a:gd name="connsiteX9" fmla="*/ 5118368 w 7902894"/>
                <a:gd name="connsiteY9" fmla="*/ 295936 h 2367485"/>
                <a:gd name="connsiteX10" fmla="*/ 4664047 w 7902894"/>
                <a:gd name="connsiteY10" fmla="*/ 295936 h 2367485"/>
                <a:gd name="connsiteX11" fmla="*/ 4135137 w 7902894"/>
                <a:gd name="connsiteY11" fmla="*/ 295936 h 2367485"/>
                <a:gd name="connsiteX12" fmla="*/ 3680817 w 7902894"/>
                <a:gd name="connsiteY12" fmla="*/ 295936 h 2367485"/>
                <a:gd name="connsiteX13" fmla="*/ 2928137 w 7902894"/>
                <a:gd name="connsiteY13" fmla="*/ 295936 h 2367485"/>
                <a:gd name="connsiteX14" fmla="*/ 2473817 w 7902894"/>
                <a:gd name="connsiteY14" fmla="*/ 295936 h 2367485"/>
                <a:gd name="connsiteX15" fmla="*/ 1646547 w 7902894"/>
                <a:gd name="connsiteY15" fmla="*/ 295936 h 2367485"/>
                <a:gd name="connsiteX16" fmla="*/ 968457 w 7902894"/>
                <a:gd name="connsiteY16" fmla="*/ 295936 h 2367485"/>
                <a:gd name="connsiteX17" fmla="*/ 147968 w 7902894"/>
                <a:gd name="connsiteY17" fmla="*/ 295936 h 2367485"/>
                <a:gd name="connsiteX18" fmla="*/ 0 w 7902894"/>
                <a:gd name="connsiteY18" fmla="*/ 443904 h 2367485"/>
                <a:gd name="connsiteX19" fmla="*/ 0 w 7902894"/>
                <a:gd name="connsiteY19" fmla="*/ 1071287 h 2367485"/>
                <a:gd name="connsiteX20" fmla="*/ 0 w 7902894"/>
                <a:gd name="connsiteY20" fmla="*/ 1645402 h 2367485"/>
                <a:gd name="connsiteX21" fmla="*/ 0 w 7902894"/>
                <a:gd name="connsiteY21" fmla="*/ 2219517 h 2367485"/>
                <a:gd name="connsiteX22" fmla="*/ 147968 w 7902894"/>
                <a:gd name="connsiteY22" fmla="*/ 2367485 h 2367485"/>
                <a:gd name="connsiteX23" fmla="*/ 295936 w 7902894"/>
                <a:gd name="connsiteY23" fmla="*/ 2219517 h 2367485"/>
                <a:gd name="connsiteX24" fmla="*/ 295936 w 7902894"/>
                <a:gd name="connsiteY24" fmla="*/ 2071549 h 2367485"/>
                <a:gd name="connsiteX25" fmla="*/ 974026 w 7902894"/>
                <a:gd name="connsiteY25" fmla="*/ 2071549 h 2367485"/>
                <a:gd name="connsiteX26" fmla="*/ 1726706 w 7902894"/>
                <a:gd name="connsiteY26" fmla="*/ 2071549 h 2367485"/>
                <a:gd name="connsiteX27" fmla="*/ 2255616 w 7902894"/>
                <a:gd name="connsiteY27" fmla="*/ 2071549 h 2367485"/>
                <a:gd name="connsiteX28" fmla="*/ 2933706 w 7902894"/>
                <a:gd name="connsiteY28" fmla="*/ 2071549 h 2367485"/>
                <a:gd name="connsiteX29" fmla="*/ 3686386 w 7902894"/>
                <a:gd name="connsiteY29" fmla="*/ 2071549 h 2367485"/>
                <a:gd name="connsiteX30" fmla="*/ 4364476 w 7902894"/>
                <a:gd name="connsiteY30" fmla="*/ 2071549 h 2367485"/>
                <a:gd name="connsiteX31" fmla="*/ 5117156 w 7902894"/>
                <a:gd name="connsiteY31" fmla="*/ 2071549 h 2367485"/>
                <a:gd name="connsiteX32" fmla="*/ 5646066 w 7902894"/>
                <a:gd name="connsiteY32" fmla="*/ 2071549 h 2367485"/>
                <a:gd name="connsiteX33" fmla="*/ 6249566 w 7902894"/>
                <a:gd name="connsiteY33" fmla="*/ 2071549 h 2367485"/>
                <a:gd name="connsiteX34" fmla="*/ 6853066 w 7902894"/>
                <a:gd name="connsiteY34" fmla="*/ 2071549 h 2367485"/>
                <a:gd name="connsiteX35" fmla="*/ 7754926 w 7902894"/>
                <a:gd name="connsiteY35" fmla="*/ 2071549 h 2367485"/>
                <a:gd name="connsiteX36" fmla="*/ 7902894 w 7902894"/>
                <a:gd name="connsiteY36" fmla="*/ 1923581 h 2367485"/>
                <a:gd name="connsiteX37" fmla="*/ 7902894 w 7902894"/>
                <a:gd name="connsiteY37" fmla="*/ 1331710 h 2367485"/>
                <a:gd name="connsiteX38" fmla="*/ 7902894 w 7902894"/>
                <a:gd name="connsiteY38" fmla="*/ 704327 h 2367485"/>
                <a:gd name="connsiteX39" fmla="*/ 7902894 w 7902894"/>
                <a:gd name="connsiteY39" fmla="*/ 147968 h 2367485"/>
                <a:gd name="connsiteX40" fmla="*/ 147968 w 7902894"/>
                <a:gd name="connsiteY40" fmla="*/ 591871 h 2367485"/>
                <a:gd name="connsiteX41" fmla="*/ 295936 w 7902894"/>
                <a:gd name="connsiteY41" fmla="*/ 443903 h 2367485"/>
                <a:gd name="connsiteX42" fmla="*/ 221952 w 7902894"/>
                <a:gd name="connsiteY42" fmla="*/ 369919 h 2367485"/>
                <a:gd name="connsiteX43" fmla="*/ 147968 w 7902894"/>
                <a:gd name="connsiteY43" fmla="*/ 443903 h 2367485"/>
                <a:gd name="connsiteX44" fmla="*/ 147968 w 7902894"/>
                <a:gd name="connsiteY44" fmla="*/ 591871 h 2367485"/>
                <a:gd name="connsiteX0" fmla="*/ 147968 w 7902894"/>
                <a:gd name="connsiteY0" fmla="*/ 591871 h 2367485"/>
                <a:gd name="connsiteX1" fmla="*/ 295936 w 7902894"/>
                <a:gd name="connsiteY1" fmla="*/ 443903 h 2367485"/>
                <a:gd name="connsiteX2" fmla="*/ 221952 w 7902894"/>
                <a:gd name="connsiteY2" fmla="*/ 369919 h 2367485"/>
                <a:gd name="connsiteX3" fmla="*/ 147968 w 7902894"/>
                <a:gd name="connsiteY3" fmla="*/ 443903 h 2367485"/>
                <a:gd name="connsiteX4" fmla="*/ 147968 w 7902894"/>
                <a:gd name="connsiteY4" fmla="*/ 591871 h 2367485"/>
                <a:gd name="connsiteX5" fmla="*/ 7754926 w 7902894"/>
                <a:gd name="connsiteY5" fmla="*/ 295936 h 2367485"/>
                <a:gd name="connsiteX6" fmla="*/ 7902894 w 7902894"/>
                <a:gd name="connsiteY6" fmla="*/ 147968 h 2367485"/>
                <a:gd name="connsiteX7" fmla="*/ 7754926 w 7902894"/>
                <a:gd name="connsiteY7" fmla="*/ 0 h 2367485"/>
                <a:gd name="connsiteX8" fmla="*/ 7606958 w 7902894"/>
                <a:gd name="connsiteY8" fmla="*/ 147968 h 2367485"/>
                <a:gd name="connsiteX9" fmla="*/ 7680942 w 7902894"/>
                <a:gd name="connsiteY9" fmla="*/ 221952 h 2367485"/>
                <a:gd name="connsiteX10" fmla="*/ 7754926 w 7902894"/>
                <a:gd name="connsiteY10" fmla="*/ 147968 h 2367485"/>
                <a:gd name="connsiteX11" fmla="*/ 7754926 w 7902894"/>
                <a:gd name="connsiteY11" fmla="*/ 295936 h 2367485"/>
                <a:gd name="connsiteX0" fmla="*/ 0 w 7902894"/>
                <a:gd name="connsiteY0" fmla="*/ 443903 h 2367485"/>
                <a:gd name="connsiteX1" fmla="*/ 147968 w 7902894"/>
                <a:gd name="connsiteY1" fmla="*/ 295935 h 2367485"/>
                <a:gd name="connsiteX2" fmla="*/ 676878 w 7902894"/>
                <a:gd name="connsiteY2" fmla="*/ 295935 h 2367485"/>
                <a:gd name="connsiteX3" fmla="*/ 1504148 w 7902894"/>
                <a:gd name="connsiteY3" fmla="*/ 295935 h 2367485"/>
                <a:gd name="connsiteX4" fmla="*/ 2107648 w 7902894"/>
                <a:gd name="connsiteY4" fmla="*/ 295935 h 2367485"/>
                <a:gd name="connsiteX5" fmla="*/ 2860328 w 7902894"/>
                <a:gd name="connsiteY5" fmla="*/ 295935 h 2367485"/>
                <a:gd name="connsiteX6" fmla="*/ 3463828 w 7902894"/>
                <a:gd name="connsiteY6" fmla="*/ 295935 h 2367485"/>
                <a:gd name="connsiteX7" fmla="*/ 3918148 w 7902894"/>
                <a:gd name="connsiteY7" fmla="*/ 295936 h 2367485"/>
                <a:gd name="connsiteX8" fmla="*/ 4447059 w 7902894"/>
                <a:gd name="connsiteY8" fmla="*/ 295936 h 2367485"/>
                <a:gd name="connsiteX9" fmla="*/ 5274328 w 7902894"/>
                <a:gd name="connsiteY9" fmla="*/ 295936 h 2367485"/>
                <a:gd name="connsiteX10" fmla="*/ 5952418 w 7902894"/>
                <a:gd name="connsiteY10" fmla="*/ 295936 h 2367485"/>
                <a:gd name="connsiteX11" fmla="*/ 6779688 w 7902894"/>
                <a:gd name="connsiteY11" fmla="*/ 295936 h 2367485"/>
                <a:gd name="connsiteX12" fmla="*/ 7606958 w 7902894"/>
                <a:gd name="connsiteY12" fmla="*/ 295936 h 2367485"/>
                <a:gd name="connsiteX13" fmla="*/ 7606958 w 7902894"/>
                <a:gd name="connsiteY13" fmla="*/ 147968 h 2367485"/>
                <a:gd name="connsiteX14" fmla="*/ 7754926 w 7902894"/>
                <a:gd name="connsiteY14" fmla="*/ 0 h 2367485"/>
                <a:gd name="connsiteX15" fmla="*/ 7902894 w 7902894"/>
                <a:gd name="connsiteY15" fmla="*/ 147968 h 2367485"/>
                <a:gd name="connsiteX16" fmla="*/ 7902894 w 7902894"/>
                <a:gd name="connsiteY16" fmla="*/ 739839 h 2367485"/>
                <a:gd name="connsiteX17" fmla="*/ 7902894 w 7902894"/>
                <a:gd name="connsiteY17" fmla="*/ 1331711 h 2367485"/>
                <a:gd name="connsiteX18" fmla="*/ 7902894 w 7902894"/>
                <a:gd name="connsiteY18" fmla="*/ 1923582 h 2367485"/>
                <a:gd name="connsiteX19" fmla="*/ 7754926 w 7902894"/>
                <a:gd name="connsiteY19" fmla="*/ 2071550 h 2367485"/>
                <a:gd name="connsiteX20" fmla="*/ 7300606 w 7902894"/>
                <a:gd name="connsiteY20" fmla="*/ 2071550 h 2367485"/>
                <a:gd name="connsiteX21" fmla="*/ 6697106 w 7902894"/>
                <a:gd name="connsiteY21" fmla="*/ 2071550 h 2367485"/>
                <a:gd name="connsiteX22" fmla="*/ 5869836 w 7902894"/>
                <a:gd name="connsiteY22" fmla="*/ 2071550 h 2367485"/>
                <a:gd name="connsiteX23" fmla="*/ 5191746 w 7902894"/>
                <a:gd name="connsiteY23" fmla="*/ 2071550 h 2367485"/>
                <a:gd name="connsiteX24" fmla="*/ 4439066 w 7902894"/>
                <a:gd name="connsiteY24" fmla="*/ 2071550 h 2367485"/>
                <a:gd name="connsiteX25" fmla="*/ 3760976 w 7902894"/>
                <a:gd name="connsiteY25" fmla="*/ 2071549 h 2367485"/>
                <a:gd name="connsiteX26" fmla="*/ 3157476 w 7902894"/>
                <a:gd name="connsiteY26" fmla="*/ 2071549 h 2367485"/>
                <a:gd name="connsiteX27" fmla="*/ 2553976 w 7902894"/>
                <a:gd name="connsiteY27" fmla="*/ 2071549 h 2367485"/>
                <a:gd name="connsiteX28" fmla="*/ 2099655 w 7902894"/>
                <a:gd name="connsiteY28" fmla="*/ 2071549 h 2367485"/>
                <a:gd name="connsiteX29" fmla="*/ 1570745 w 7902894"/>
                <a:gd name="connsiteY29" fmla="*/ 2071549 h 2367485"/>
                <a:gd name="connsiteX30" fmla="*/ 892655 w 7902894"/>
                <a:gd name="connsiteY30" fmla="*/ 2071549 h 2367485"/>
                <a:gd name="connsiteX31" fmla="*/ 295936 w 7902894"/>
                <a:gd name="connsiteY31" fmla="*/ 2071549 h 2367485"/>
                <a:gd name="connsiteX32" fmla="*/ 295936 w 7902894"/>
                <a:gd name="connsiteY32" fmla="*/ 2219517 h 2367485"/>
                <a:gd name="connsiteX33" fmla="*/ 147968 w 7902894"/>
                <a:gd name="connsiteY33" fmla="*/ 2367485 h 2367485"/>
                <a:gd name="connsiteX34" fmla="*/ 0 w 7902894"/>
                <a:gd name="connsiteY34" fmla="*/ 2219517 h 2367485"/>
                <a:gd name="connsiteX35" fmla="*/ 0 w 7902894"/>
                <a:gd name="connsiteY35" fmla="*/ 1592133 h 2367485"/>
                <a:gd name="connsiteX36" fmla="*/ 0 w 7902894"/>
                <a:gd name="connsiteY36" fmla="*/ 1000262 h 2367485"/>
                <a:gd name="connsiteX37" fmla="*/ 0 w 7902894"/>
                <a:gd name="connsiteY37" fmla="*/ 443903 h 2367485"/>
                <a:gd name="connsiteX38" fmla="*/ 7606958 w 7902894"/>
                <a:gd name="connsiteY38" fmla="*/ 295936 h 2367485"/>
                <a:gd name="connsiteX39" fmla="*/ 7754926 w 7902894"/>
                <a:gd name="connsiteY39" fmla="*/ 295936 h 2367485"/>
                <a:gd name="connsiteX40" fmla="*/ 7902894 w 7902894"/>
                <a:gd name="connsiteY40" fmla="*/ 147968 h 2367485"/>
                <a:gd name="connsiteX41" fmla="*/ 7754926 w 7902894"/>
                <a:gd name="connsiteY41" fmla="*/ 295936 h 2367485"/>
                <a:gd name="connsiteX42" fmla="*/ 7754926 w 7902894"/>
                <a:gd name="connsiteY42" fmla="*/ 147968 h 2367485"/>
                <a:gd name="connsiteX43" fmla="*/ 7680942 w 7902894"/>
                <a:gd name="connsiteY43" fmla="*/ 221952 h 2367485"/>
                <a:gd name="connsiteX44" fmla="*/ 7606958 w 7902894"/>
                <a:gd name="connsiteY44" fmla="*/ 147968 h 2367485"/>
                <a:gd name="connsiteX45" fmla="*/ 147968 w 7902894"/>
                <a:gd name="connsiteY45" fmla="*/ 591871 h 2367485"/>
                <a:gd name="connsiteX46" fmla="*/ 147968 w 7902894"/>
                <a:gd name="connsiteY46" fmla="*/ 443903 h 2367485"/>
                <a:gd name="connsiteX47" fmla="*/ 221952 w 7902894"/>
                <a:gd name="connsiteY47" fmla="*/ 369919 h 2367485"/>
                <a:gd name="connsiteX48" fmla="*/ 295936 w 7902894"/>
                <a:gd name="connsiteY48" fmla="*/ 443903 h 2367485"/>
                <a:gd name="connsiteX49" fmla="*/ 147968 w 7902894"/>
                <a:gd name="connsiteY49" fmla="*/ 591871 h 2367485"/>
                <a:gd name="connsiteX50" fmla="*/ 0 w 7902894"/>
                <a:gd name="connsiteY50" fmla="*/ 443903 h 2367485"/>
                <a:gd name="connsiteX51" fmla="*/ 295936 w 7902894"/>
                <a:gd name="connsiteY51" fmla="*/ 443903 h 2367485"/>
                <a:gd name="connsiteX52" fmla="*/ 295936 w 7902894"/>
                <a:gd name="connsiteY52" fmla="*/ 970175 h 2367485"/>
                <a:gd name="connsiteX53" fmla="*/ 295936 w 7902894"/>
                <a:gd name="connsiteY53" fmla="*/ 1463894 h 2367485"/>
                <a:gd name="connsiteX54" fmla="*/ 295936 w 7902894"/>
                <a:gd name="connsiteY54" fmla="*/ 2071549 h 236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7902894" h="2367485" stroke="0" extrusionOk="0">
                  <a:moveTo>
                    <a:pt x="7902894" y="147968"/>
                  </a:moveTo>
                  <a:cubicBezTo>
                    <a:pt x="7854957" y="188773"/>
                    <a:pt x="7791767" y="247922"/>
                    <a:pt x="7754926" y="295936"/>
                  </a:cubicBezTo>
                  <a:cubicBezTo>
                    <a:pt x="7762100" y="229067"/>
                    <a:pt x="7747895" y="219247"/>
                    <a:pt x="7754926" y="147968"/>
                  </a:cubicBezTo>
                  <a:cubicBezTo>
                    <a:pt x="7749522" y="187612"/>
                    <a:pt x="7721946" y="225009"/>
                    <a:pt x="7680942" y="221952"/>
                  </a:cubicBezTo>
                  <a:cubicBezTo>
                    <a:pt x="7641274" y="218904"/>
                    <a:pt x="7600604" y="192881"/>
                    <a:pt x="7606958" y="147968"/>
                  </a:cubicBezTo>
                  <a:cubicBezTo>
                    <a:pt x="7613203" y="186663"/>
                    <a:pt x="7609538" y="241951"/>
                    <a:pt x="7606958" y="295936"/>
                  </a:cubicBezTo>
                  <a:cubicBezTo>
                    <a:pt x="7401193" y="287786"/>
                    <a:pt x="7337193" y="303198"/>
                    <a:pt x="7078048" y="295936"/>
                  </a:cubicBezTo>
                  <a:cubicBezTo>
                    <a:pt x="6818903" y="288675"/>
                    <a:pt x="6751141" y="286442"/>
                    <a:pt x="6623728" y="295936"/>
                  </a:cubicBezTo>
                  <a:cubicBezTo>
                    <a:pt x="6496315" y="305430"/>
                    <a:pt x="6100331" y="278379"/>
                    <a:pt x="5871048" y="295936"/>
                  </a:cubicBezTo>
                  <a:cubicBezTo>
                    <a:pt x="5641765" y="313493"/>
                    <a:pt x="5363304" y="306212"/>
                    <a:pt x="5118368" y="295936"/>
                  </a:cubicBezTo>
                  <a:cubicBezTo>
                    <a:pt x="4873432" y="285660"/>
                    <a:pt x="4757771" y="288667"/>
                    <a:pt x="4664047" y="295936"/>
                  </a:cubicBezTo>
                  <a:cubicBezTo>
                    <a:pt x="4570323" y="303205"/>
                    <a:pt x="4264589" y="273546"/>
                    <a:pt x="4135137" y="295936"/>
                  </a:cubicBezTo>
                  <a:cubicBezTo>
                    <a:pt x="4005685" y="318327"/>
                    <a:pt x="3898458" y="291723"/>
                    <a:pt x="3680817" y="295936"/>
                  </a:cubicBezTo>
                  <a:cubicBezTo>
                    <a:pt x="3463176" y="300149"/>
                    <a:pt x="3277050" y="287791"/>
                    <a:pt x="2928137" y="295936"/>
                  </a:cubicBezTo>
                  <a:cubicBezTo>
                    <a:pt x="2579224" y="304081"/>
                    <a:pt x="2693325" y="318593"/>
                    <a:pt x="2473817" y="295936"/>
                  </a:cubicBezTo>
                  <a:cubicBezTo>
                    <a:pt x="2254309" y="273279"/>
                    <a:pt x="2007806" y="266499"/>
                    <a:pt x="1646547" y="295936"/>
                  </a:cubicBezTo>
                  <a:cubicBezTo>
                    <a:pt x="1285288" y="325374"/>
                    <a:pt x="1203424" y="329159"/>
                    <a:pt x="968457" y="295936"/>
                  </a:cubicBezTo>
                  <a:cubicBezTo>
                    <a:pt x="733490" y="262714"/>
                    <a:pt x="481399" y="274544"/>
                    <a:pt x="147968" y="295936"/>
                  </a:cubicBezTo>
                  <a:cubicBezTo>
                    <a:pt x="71545" y="313036"/>
                    <a:pt x="-2976" y="346076"/>
                    <a:pt x="0" y="443904"/>
                  </a:cubicBezTo>
                  <a:cubicBezTo>
                    <a:pt x="-30199" y="726403"/>
                    <a:pt x="-13390" y="802473"/>
                    <a:pt x="0" y="1071287"/>
                  </a:cubicBezTo>
                  <a:cubicBezTo>
                    <a:pt x="13390" y="1340101"/>
                    <a:pt x="-6597" y="1480813"/>
                    <a:pt x="0" y="1645402"/>
                  </a:cubicBezTo>
                  <a:cubicBezTo>
                    <a:pt x="6597" y="1809992"/>
                    <a:pt x="8400" y="2083285"/>
                    <a:pt x="0" y="2219517"/>
                  </a:cubicBezTo>
                  <a:cubicBezTo>
                    <a:pt x="10902" y="2312032"/>
                    <a:pt x="63236" y="2370430"/>
                    <a:pt x="147968" y="2367485"/>
                  </a:cubicBezTo>
                  <a:cubicBezTo>
                    <a:pt x="218496" y="2373349"/>
                    <a:pt x="300962" y="2297125"/>
                    <a:pt x="295936" y="2219517"/>
                  </a:cubicBezTo>
                  <a:cubicBezTo>
                    <a:pt x="300399" y="2149228"/>
                    <a:pt x="288715" y="2134302"/>
                    <a:pt x="295936" y="2071549"/>
                  </a:cubicBezTo>
                  <a:cubicBezTo>
                    <a:pt x="608187" y="2101504"/>
                    <a:pt x="778418" y="2068876"/>
                    <a:pt x="974026" y="2071549"/>
                  </a:cubicBezTo>
                  <a:cubicBezTo>
                    <a:pt x="1169634" y="2074223"/>
                    <a:pt x="1485803" y="2051421"/>
                    <a:pt x="1726706" y="2071549"/>
                  </a:cubicBezTo>
                  <a:cubicBezTo>
                    <a:pt x="1967609" y="2091677"/>
                    <a:pt x="1992090" y="2056216"/>
                    <a:pt x="2255616" y="2071549"/>
                  </a:cubicBezTo>
                  <a:cubicBezTo>
                    <a:pt x="2519142" y="2086883"/>
                    <a:pt x="2628919" y="2078338"/>
                    <a:pt x="2933706" y="2071549"/>
                  </a:cubicBezTo>
                  <a:cubicBezTo>
                    <a:pt x="3238493" y="2064761"/>
                    <a:pt x="3320985" y="2087109"/>
                    <a:pt x="3686386" y="2071549"/>
                  </a:cubicBezTo>
                  <a:cubicBezTo>
                    <a:pt x="4051787" y="2055989"/>
                    <a:pt x="4031109" y="2071720"/>
                    <a:pt x="4364476" y="2071549"/>
                  </a:cubicBezTo>
                  <a:cubicBezTo>
                    <a:pt x="4697843" y="2071379"/>
                    <a:pt x="4766399" y="2093544"/>
                    <a:pt x="5117156" y="2071549"/>
                  </a:cubicBezTo>
                  <a:cubicBezTo>
                    <a:pt x="5467913" y="2049554"/>
                    <a:pt x="5389115" y="2049059"/>
                    <a:pt x="5646066" y="2071549"/>
                  </a:cubicBezTo>
                  <a:cubicBezTo>
                    <a:pt x="5903017" y="2094040"/>
                    <a:pt x="6042586" y="2093248"/>
                    <a:pt x="6249566" y="2071549"/>
                  </a:cubicBezTo>
                  <a:cubicBezTo>
                    <a:pt x="6456546" y="2049850"/>
                    <a:pt x="6561342" y="2043151"/>
                    <a:pt x="6853066" y="2071549"/>
                  </a:cubicBezTo>
                  <a:cubicBezTo>
                    <a:pt x="7144790" y="2099947"/>
                    <a:pt x="7347349" y="2092729"/>
                    <a:pt x="7754926" y="2071549"/>
                  </a:cubicBezTo>
                  <a:cubicBezTo>
                    <a:pt x="7833941" y="2058794"/>
                    <a:pt x="7905416" y="2004234"/>
                    <a:pt x="7902894" y="1923581"/>
                  </a:cubicBezTo>
                  <a:cubicBezTo>
                    <a:pt x="7927295" y="1662025"/>
                    <a:pt x="7875250" y="1623495"/>
                    <a:pt x="7902894" y="1331710"/>
                  </a:cubicBezTo>
                  <a:cubicBezTo>
                    <a:pt x="7930538" y="1039925"/>
                    <a:pt x="7910963" y="830613"/>
                    <a:pt x="7902894" y="704327"/>
                  </a:cubicBezTo>
                  <a:cubicBezTo>
                    <a:pt x="7894825" y="578041"/>
                    <a:pt x="7895477" y="308530"/>
                    <a:pt x="7902894" y="147968"/>
                  </a:cubicBezTo>
                  <a:close/>
                  <a:moveTo>
                    <a:pt x="147968" y="591871"/>
                  </a:moveTo>
                  <a:cubicBezTo>
                    <a:pt x="230109" y="596706"/>
                    <a:pt x="297817" y="543372"/>
                    <a:pt x="295936" y="443903"/>
                  </a:cubicBezTo>
                  <a:cubicBezTo>
                    <a:pt x="296350" y="405815"/>
                    <a:pt x="254068" y="375197"/>
                    <a:pt x="221952" y="369919"/>
                  </a:cubicBezTo>
                  <a:cubicBezTo>
                    <a:pt x="179139" y="369799"/>
                    <a:pt x="145830" y="399765"/>
                    <a:pt x="147968" y="443903"/>
                  </a:cubicBezTo>
                  <a:cubicBezTo>
                    <a:pt x="144002" y="477285"/>
                    <a:pt x="150548" y="526256"/>
                    <a:pt x="147968" y="591871"/>
                  </a:cubicBezTo>
                  <a:close/>
                </a:path>
                <a:path w="7902894" h="2367485" fill="darkenLess" stroke="0" extrusionOk="0">
                  <a:moveTo>
                    <a:pt x="147968" y="591871"/>
                  </a:moveTo>
                  <a:cubicBezTo>
                    <a:pt x="235598" y="576368"/>
                    <a:pt x="311696" y="535060"/>
                    <a:pt x="295936" y="443903"/>
                  </a:cubicBezTo>
                  <a:cubicBezTo>
                    <a:pt x="291062" y="405110"/>
                    <a:pt x="265582" y="373724"/>
                    <a:pt x="221952" y="369919"/>
                  </a:cubicBezTo>
                  <a:cubicBezTo>
                    <a:pt x="180906" y="368820"/>
                    <a:pt x="144794" y="407797"/>
                    <a:pt x="147968" y="443903"/>
                  </a:cubicBezTo>
                  <a:cubicBezTo>
                    <a:pt x="148707" y="485256"/>
                    <a:pt x="153968" y="556239"/>
                    <a:pt x="147968" y="591871"/>
                  </a:cubicBezTo>
                  <a:close/>
                  <a:moveTo>
                    <a:pt x="7754926" y="295936"/>
                  </a:moveTo>
                  <a:cubicBezTo>
                    <a:pt x="7842787" y="296907"/>
                    <a:pt x="7883204" y="229133"/>
                    <a:pt x="7902894" y="147968"/>
                  </a:cubicBezTo>
                  <a:cubicBezTo>
                    <a:pt x="7883655" y="65212"/>
                    <a:pt x="7833973" y="674"/>
                    <a:pt x="7754926" y="0"/>
                  </a:cubicBezTo>
                  <a:cubicBezTo>
                    <a:pt x="7681560" y="-901"/>
                    <a:pt x="7607672" y="64107"/>
                    <a:pt x="7606958" y="147968"/>
                  </a:cubicBezTo>
                  <a:cubicBezTo>
                    <a:pt x="7602260" y="187932"/>
                    <a:pt x="7634623" y="219577"/>
                    <a:pt x="7680942" y="221952"/>
                  </a:cubicBezTo>
                  <a:cubicBezTo>
                    <a:pt x="7728079" y="216246"/>
                    <a:pt x="7759236" y="186350"/>
                    <a:pt x="7754926" y="147968"/>
                  </a:cubicBezTo>
                  <a:cubicBezTo>
                    <a:pt x="7747552" y="201429"/>
                    <a:pt x="7755931" y="248310"/>
                    <a:pt x="7754926" y="295936"/>
                  </a:cubicBezTo>
                  <a:close/>
                </a:path>
                <a:path w="7902894" h="2367485" fill="none" extrusionOk="0">
                  <a:moveTo>
                    <a:pt x="0" y="443903"/>
                  </a:moveTo>
                  <a:cubicBezTo>
                    <a:pt x="19571" y="365718"/>
                    <a:pt x="70889" y="304424"/>
                    <a:pt x="147968" y="295935"/>
                  </a:cubicBezTo>
                  <a:cubicBezTo>
                    <a:pt x="259919" y="289541"/>
                    <a:pt x="554000" y="299398"/>
                    <a:pt x="676878" y="295935"/>
                  </a:cubicBezTo>
                  <a:cubicBezTo>
                    <a:pt x="799756" y="292473"/>
                    <a:pt x="1245592" y="273484"/>
                    <a:pt x="1504148" y="295935"/>
                  </a:cubicBezTo>
                  <a:cubicBezTo>
                    <a:pt x="1762704" y="318387"/>
                    <a:pt x="1860150" y="296544"/>
                    <a:pt x="2107648" y="295935"/>
                  </a:cubicBezTo>
                  <a:cubicBezTo>
                    <a:pt x="2355146" y="295326"/>
                    <a:pt x="2706240" y="296909"/>
                    <a:pt x="2860328" y="295935"/>
                  </a:cubicBezTo>
                  <a:cubicBezTo>
                    <a:pt x="3014416" y="294961"/>
                    <a:pt x="3225365" y="266634"/>
                    <a:pt x="3463828" y="295935"/>
                  </a:cubicBezTo>
                  <a:cubicBezTo>
                    <a:pt x="3702291" y="325237"/>
                    <a:pt x="3735707" y="280302"/>
                    <a:pt x="3918148" y="295936"/>
                  </a:cubicBezTo>
                  <a:cubicBezTo>
                    <a:pt x="4100589" y="311570"/>
                    <a:pt x="4303191" y="312816"/>
                    <a:pt x="4447059" y="295936"/>
                  </a:cubicBezTo>
                  <a:cubicBezTo>
                    <a:pt x="4590927" y="279056"/>
                    <a:pt x="5013120" y="334489"/>
                    <a:pt x="5274328" y="295936"/>
                  </a:cubicBezTo>
                  <a:cubicBezTo>
                    <a:pt x="5535536" y="257383"/>
                    <a:pt x="5815297" y="286762"/>
                    <a:pt x="5952418" y="295936"/>
                  </a:cubicBezTo>
                  <a:cubicBezTo>
                    <a:pt x="6089539" y="305111"/>
                    <a:pt x="6588418" y="264646"/>
                    <a:pt x="6779688" y="295936"/>
                  </a:cubicBezTo>
                  <a:cubicBezTo>
                    <a:pt x="6970958" y="327227"/>
                    <a:pt x="7371171" y="261731"/>
                    <a:pt x="7606958" y="295936"/>
                  </a:cubicBezTo>
                  <a:cubicBezTo>
                    <a:pt x="7611042" y="227407"/>
                    <a:pt x="7604699" y="177989"/>
                    <a:pt x="7606958" y="147968"/>
                  </a:cubicBezTo>
                  <a:cubicBezTo>
                    <a:pt x="7603308" y="64923"/>
                    <a:pt x="7680265" y="1639"/>
                    <a:pt x="7754926" y="0"/>
                  </a:cubicBezTo>
                  <a:cubicBezTo>
                    <a:pt x="7834962" y="8492"/>
                    <a:pt x="7912958" y="57649"/>
                    <a:pt x="7902894" y="147968"/>
                  </a:cubicBezTo>
                  <a:cubicBezTo>
                    <a:pt x="7896591" y="368509"/>
                    <a:pt x="7907025" y="476878"/>
                    <a:pt x="7902894" y="739839"/>
                  </a:cubicBezTo>
                  <a:cubicBezTo>
                    <a:pt x="7898763" y="1002800"/>
                    <a:pt x="7926570" y="1047839"/>
                    <a:pt x="7902894" y="1331711"/>
                  </a:cubicBezTo>
                  <a:cubicBezTo>
                    <a:pt x="7879218" y="1615583"/>
                    <a:pt x="7885879" y="1675554"/>
                    <a:pt x="7902894" y="1923582"/>
                  </a:cubicBezTo>
                  <a:cubicBezTo>
                    <a:pt x="7900326" y="2004717"/>
                    <a:pt x="7834282" y="2067972"/>
                    <a:pt x="7754926" y="2071550"/>
                  </a:cubicBezTo>
                  <a:cubicBezTo>
                    <a:pt x="7528201" y="2070827"/>
                    <a:pt x="7518066" y="2075714"/>
                    <a:pt x="7300606" y="2071550"/>
                  </a:cubicBezTo>
                  <a:cubicBezTo>
                    <a:pt x="7083146" y="2067386"/>
                    <a:pt x="6849543" y="2087230"/>
                    <a:pt x="6697106" y="2071550"/>
                  </a:cubicBezTo>
                  <a:cubicBezTo>
                    <a:pt x="6544669" y="2055870"/>
                    <a:pt x="6077673" y="2045738"/>
                    <a:pt x="5869836" y="2071550"/>
                  </a:cubicBezTo>
                  <a:cubicBezTo>
                    <a:pt x="5661999" y="2097363"/>
                    <a:pt x="5327523" y="2094502"/>
                    <a:pt x="5191746" y="2071550"/>
                  </a:cubicBezTo>
                  <a:cubicBezTo>
                    <a:pt x="5055969" y="2048599"/>
                    <a:pt x="4790017" y="2096993"/>
                    <a:pt x="4439066" y="2071550"/>
                  </a:cubicBezTo>
                  <a:cubicBezTo>
                    <a:pt x="4088115" y="2046106"/>
                    <a:pt x="4010504" y="2098728"/>
                    <a:pt x="3760976" y="2071549"/>
                  </a:cubicBezTo>
                  <a:cubicBezTo>
                    <a:pt x="3511448" y="2044370"/>
                    <a:pt x="3317333" y="2091804"/>
                    <a:pt x="3157476" y="2071549"/>
                  </a:cubicBezTo>
                  <a:cubicBezTo>
                    <a:pt x="2997619" y="2051294"/>
                    <a:pt x="2821417" y="2095086"/>
                    <a:pt x="2553976" y="2071549"/>
                  </a:cubicBezTo>
                  <a:cubicBezTo>
                    <a:pt x="2286535" y="2048012"/>
                    <a:pt x="2312279" y="2070752"/>
                    <a:pt x="2099655" y="2071549"/>
                  </a:cubicBezTo>
                  <a:cubicBezTo>
                    <a:pt x="1887031" y="2072346"/>
                    <a:pt x="1708436" y="2086456"/>
                    <a:pt x="1570745" y="2071549"/>
                  </a:cubicBezTo>
                  <a:cubicBezTo>
                    <a:pt x="1433054" y="2056643"/>
                    <a:pt x="1195782" y="2050231"/>
                    <a:pt x="892655" y="2071549"/>
                  </a:cubicBezTo>
                  <a:cubicBezTo>
                    <a:pt x="589528" y="2092868"/>
                    <a:pt x="476878" y="2097437"/>
                    <a:pt x="295936" y="2071549"/>
                  </a:cubicBezTo>
                  <a:cubicBezTo>
                    <a:pt x="293972" y="2108119"/>
                    <a:pt x="293193" y="2189220"/>
                    <a:pt x="295936" y="2219517"/>
                  </a:cubicBezTo>
                  <a:cubicBezTo>
                    <a:pt x="285542" y="2315885"/>
                    <a:pt x="222100" y="2356284"/>
                    <a:pt x="147968" y="2367485"/>
                  </a:cubicBezTo>
                  <a:cubicBezTo>
                    <a:pt x="65196" y="2371582"/>
                    <a:pt x="696" y="2294444"/>
                    <a:pt x="0" y="2219517"/>
                  </a:cubicBezTo>
                  <a:cubicBezTo>
                    <a:pt x="-2466" y="1950696"/>
                    <a:pt x="20570" y="1891459"/>
                    <a:pt x="0" y="1592133"/>
                  </a:cubicBezTo>
                  <a:cubicBezTo>
                    <a:pt x="-20570" y="1292807"/>
                    <a:pt x="-10305" y="1189542"/>
                    <a:pt x="0" y="1000262"/>
                  </a:cubicBezTo>
                  <a:cubicBezTo>
                    <a:pt x="10305" y="810982"/>
                    <a:pt x="15646" y="715716"/>
                    <a:pt x="0" y="443903"/>
                  </a:cubicBezTo>
                  <a:close/>
                  <a:moveTo>
                    <a:pt x="7606958" y="295936"/>
                  </a:moveTo>
                  <a:cubicBezTo>
                    <a:pt x="7641502" y="288593"/>
                    <a:pt x="7703211" y="303225"/>
                    <a:pt x="7754926" y="295936"/>
                  </a:cubicBezTo>
                  <a:cubicBezTo>
                    <a:pt x="7825339" y="312629"/>
                    <a:pt x="7903355" y="224386"/>
                    <a:pt x="7902894" y="147968"/>
                  </a:cubicBezTo>
                  <a:moveTo>
                    <a:pt x="7754926" y="295936"/>
                  </a:moveTo>
                  <a:cubicBezTo>
                    <a:pt x="7755630" y="242268"/>
                    <a:pt x="7754691" y="184325"/>
                    <a:pt x="7754926" y="147968"/>
                  </a:cubicBezTo>
                  <a:cubicBezTo>
                    <a:pt x="7757417" y="187226"/>
                    <a:pt x="7727689" y="225917"/>
                    <a:pt x="7680942" y="221952"/>
                  </a:cubicBezTo>
                  <a:cubicBezTo>
                    <a:pt x="7643800" y="218573"/>
                    <a:pt x="7606437" y="180887"/>
                    <a:pt x="7606958" y="147968"/>
                  </a:cubicBezTo>
                  <a:moveTo>
                    <a:pt x="147968" y="591871"/>
                  </a:moveTo>
                  <a:cubicBezTo>
                    <a:pt x="143300" y="522461"/>
                    <a:pt x="144256" y="488795"/>
                    <a:pt x="147968" y="443903"/>
                  </a:cubicBezTo>
                  <a:cubicBezTo>
                    <a:pt x="152627" y="404820"/>
                    <a:pt x="177337" y="361849"/>
                    <a:pt x="221952" y="369919"/>
                  </a:cubicBezTo>
                  <a:cubicBezTo>
                    <a:pt x="268043" y="370132"/>
                    <a:pt x="288784" y="401845"/>
                    <a:pt x="295936" y="443903"/>
                  </a:cubicBezTo>
                  <a:cubicBezTo>
                    <a:pt x="299098" y="526401"/>
                    <a:pt x="220844" y="599721"/>
                    <a:pt x="147968" y="591871"/>
                  </a:cubicBezTo>
                  <a:cubicBezTo>
                    <a:pt x="67905" y="593797"/>
                    <a:pt x="2780" y="521477"/>
                    <a:pt x="0" y="443903"/>
                  </a:cubicBezTo>
                  <a:moveTo>
                    <a:pt x="295936" y="443903"/>
                  </a:moveTo>
                  <a:cubicBezTo>
                    <a:pt x="312643" y="688945"/>
                    <a:pt x="297962" y="763986"/>
                    <a:pt x="295936" y="970175"/>
                  </a:cubicBezTo>
                  <a:cubicBezTo>
                    <a:pt x="293910" y="1176364"/>
                    <a:pt x="276809" y="1252650"/>
                    <a:pt x="295936" y="1463894"/>
                  </a:cubicBezTo>
                  <a:cubicBezTo>
                    <a:pt x="315063" y="1675138"/>
                    <a:pt x="326166" y="1882072"/>
                    <a:pt x="295936" y="2071549"/>
                  </a:cubicBezTo>
                </a:path>
                <a:path w="7902894" h="2367485" fill="none" stroke="0" extrusionOk="0">
                  <a:moveTo>
                    <a:pt x="0" y="443903"/>
                  </a:moveTo>
                  <a:cubicBezTo>
                    <a:pt x="4777" y="363643"/>
                    <a:pt x="74440" y="310985"/>
                    <a:pt x="147968" y="295935"/>
                  </a:cubicBezTo>
                  <a:cubicBezTo>
                    <a:pt x="514421" y="259670"/>
                    <a:pt x="784179" y="287703"/>
                    <a:pt x="975238" y="295935"/>
                  </a:cubicBezTo>
                  <a:cubicBezTo>
                    <a:pt x="1166297" y="304168"/>
                    <a:pt x="1303484" y="298668"/>
                    <a:pt x="1504148" y="295935"/>
                  </a:cubicBezTo>
                  <a:cubicBezTo>
                    <a:pt x="1704812" y="293203"/>
                    <a:pt x="1829580" y="309314"/>
                    <a:pt x="2033058" y="295935"/>
                  </a:cubicBezTo>
                  <a:cubicBezTo>
                    <a:pt x="2236536" y="282557"/>
                    <a:pt x="2475193" y="303137"/>
                    <a:pt x="2636558" y="295935"/>
                  </a:cubicBezTo>
                  <a:cubicBezTo>
                    <a:pt x="2797923" y="288733"/>
                    <a:pt x="3053140" y="265795"/>
                    <a:pt x="3240058" y="295935"/>
                  </a:cubicBezTo>
                  <a:cubicBezTo>
                    <a:pt x="3426976" y="326075"/>
                    <a:pt x="3763502" y="276334"/>
                    <a:pt x="3992738" y="295936"/>
                  </a:cubicBezTo>
                  <a:cubicBezTo>
                    <a:pt x="4221974" y="315538"/>
                    <a:pt x="4292913" y="312581"/>
                    <a:pt x="4447059" y="295936"/>
                  </a:cubicBezTo>
                  <a:cubicBezTo>
                    <a:pt x="4601205" y="279291"/>
                    <a:pt x="4787734" y="311767"/>
                    <a:pt x="4975969" y="295936"/>
                  </a:cubicBezTo>
                  <a:cubicBezTo>
                    <a:pt x="5164204" y="280106"/>
                    <a:pt x="5431115" y="273251"/>
                    <a:pt x="5654059" y="295936"/>
                  </a:cubicBezTo>
                  <a:cubicBezTo>
                    <a:pt x="5877003" y="318622"/>
                    <a:pt x="6086213" y="306377"/>
                    <a:pt x="6481329" y="295936"/>
                  </a:cubicBezTo>
                  <a:cubicBezTo>
                    <a:pt x="6876445" y="285496"/>
                    <a:pt x="6868428" y="297658"/>
                    <a:pt x="7010239" y="295936"/>
                  </a:cubicBezTo>
                  <a:cubicBezTo>
                    <a:pt x="7152050" y="294215"/>
                    <a:pt x="7388891" y="291974"/>
                    <a:pt x="7606958" y="295936"/>
                  </a:cubicBezTo>
                  <a:cubicBezTo>
                    <a:pt x="7607924" y="264533"/>
                    <a:pt x="7610477" y="197180"/>
                    <a:pt x="7606958" y="147968"/>
                  </a:cubicBezTo>
                  <a:cubicBezTo>
                    <a:pt x="7605579" y="73429"/>
                    <a:pt x="7668316" y="4746"/>
                    <a:pt x="7754926" y="0"/>
                  </a:cubicBezTo>
                  <a:cubicBezTo>
                    <a:pt x="7839196" y="-3578"/>
                    <a:pt x="7902071" y="52545"/>
                    <a:pt x="7902894" y="147968"/>
                  </a:cubicBezTo>
                  <a:cubicBezTo>
                    <a:pt x="7912428" y="362789"/>
                    <a:pt x="7898915" y="476209"/>
                    <a:pt x="7902894" y="686571"/>
                  </a:cubicBezTo>
                  <a:cubicBezTo>
                    <a:pt x="7906873" y="896933"/>
                    <a:pt x="7904212" y="1045916"/>
                    <a:pt x="7902894" y="1278442"/>
                  </a:cubicBezTo>
                  <a:cubicBezTo>
                    <a:pt x="7901576" y="1510968"/>
                    <a:pt x="7930211" y="1642048"/>
                    <a:pt x="7902894" y="1923582"/>
                  </a:cubicBezTo>
                  <a:cubicBezTo>
                    <a:pt x="7906853" y="2007824"/>
                    <a:pt x="7845626" y="2082295"/>
                    <a:pt x="7754926" y="2071550"/>
                  </a:cubicBezTo>
                  <a:cubicBezTo>
                    <a:pt x="7536724" y="2068146"/>
                    <a:pt x="7154314" y="2077317"/>
                    <a:pt x="7002246" y="2071550"/>
                  </a:cubicBezTo>
                  <a:cubicBezTo>
                    <a:pt x="6850178" y="2065783"/>
                    <a:pt x="6454229" y="2106757"/>
                    <a:pt x="6174976" y="2071550"/>
                  </a:cubicBezTo>
                  <a:cubicBezTo>
                    <a:pt x="5895723" y="2036344"/>
                    <a:pt x="5879872" y="2074342"/>
                    <a:pt x="5720656" y="2071550"/>
                  </a:cubicBezTo>
                  <a:cubicBezTo>
                    <a:pt x="5561440" y="2068758"/>
                    <a:pt x="5311766" y="2087179"/>
                    <a:pt x="5042566" y="2071550"/>
                  </a:cubicBezTo>
                  <a:cubicBezTo>
                    <a:pt x="4773366" y="2055922"/>
                    <a:pt x="4800485" y="2070887"/>
                    <a:pt x="4588246" y="2071550"/>
                  </a:cubicBezTo>
                  <a:cubicBezTo>
                    <a:pt x="4376007" y="2072213"/>
                    <a:pt x="4126081" y="2066425"/>
                    <a:pt x="3910156" y="2071549"/>
                  </a:cubicBezTo>
                  <a:cubicBezTo>
                    <a:pt x="3694231" y="2076673"/>
                    <a:pt x="3553753" y="2097102"/>
                    <a:pt x="3381245" y="2071549"/>
                  </a:cubicBezTo>
                  <a:cubicBezTo>
                    <a:pt x="3208737" y="2045996"/>
                    <a:pt x="2915440" y="2062412"/>
                    <a:pt x="2628566" y="2071549"/>
                  </a:cubicBezTo>
                  <a:cubicBezTo>
                    <a:pt x="2341692" y="2080686"/>
                    <a:pt x="2159073" y="2057162"/>
                    <a:pt x="1875886" y="2071549"/>
                  </a:cubicBezTo>
                  <a:cubicBezTo>
                    <a:pt x="1592699" y="2085936"/>
                    <a:pt x="1469495" y="2052147"/>
                    <a:pt x="1346975" y="2071549"/>
                  </a:cubicBezTo>
                  <a:cubicBezTo>
                    <a:pt x="1224455" y="2090951"/>
                    <a:pt x="585368" y="2074004"/>
                    <a:pt x="295936" y="2071549"/>
                  </a:cubicBezTo>
                  <a:cubicBezTo>
                    <a:pt x="293371" y="2128556"/>
                    <a:pt x="290523" y="2179191"/>
                    <a:pt x="295936" y="2219517"/>
                  </a:cubicBezTo>
                  <a:cubicBezTo>
                    <a:pt x="288799" y="2292813"/>
                    <a:pt x="220606" y="2356736"/>
                    <a:pt x="147968" y="2367485"/>
                  </a:cubicBezTo>
                  <a:cubicBezTo>
                    <a:pt x="73058" y="2371254"/>
                    <a:pt x="685" y="2290268"/>
                    <a:pt x="0" y="2219517"/>
                  </a:cubicBezTo>
                  <a:cubicBezTo>
                    <a:pt x="-21103" y="2063389"/>
                    <a:pt x="-20446" y="1884052"/>
                    <a:pt x="0" y="1680914"/>
                  </a:cubicBezTo>
                  <a:cubicBezTo>
                    <a:pt x="20446" y="1477776"/>
                    <a:pt x="-18288" y="1311192"/>
                    <a:pt x="0" y="1124555"/>
                  </a:cubicBezTo>
                  <a:cubicBezTo>
                    <a:pt x="18288" y="937918"/>
                    <a:pt x="21608" y="648904"/>
                    <a:pt x="0" y="443903"/>
                  </a:cubicBezTo>
                  <a:close/>
                  <a:moveTo>
                    <a:pt x="7606958" y="295936"/>
                  </a:moveTo>
                  <a:cubicBezTo>
                    <a:pt x="7667831" y="288606"/>
                    <a:pt x="7714646" y="289420"/>
                    <a:pt x="7754926" y="295936"/>
                  </a:cubicBezTo>
                  <a:cubicBezTo>
                    <a:pt x="7841160" y="283083"/>
                    <a:pt x="7902962" y="221146"/>
                    <a:pt x="7902894" y="147968"/>
                  </a:cubicBezTo>
                  <a:moveTo>
                    <a:pt x="7754926" y="295936"/>
                  </a:moveTo>
                  <a:cubicBezTo>
                    <a:pt x="7759621" y="243730"/>
                    <a:pt x="7758718" y="214206"/>
                    <a:pt x="7754926" y="147968"/>
                  </a:cubicBezTo>
                  <a:cubicBezTo>
                    <a:pt x="7747489" y="190862"/>
                    <a:pt x="7722626" y="222925"/>
                    <a:pt x="7680942" y="221952"/>
                  </a:cubicBezTo>
                  <a:cubicBezTo>
                    <a:pt x="7640551" y="223049"/>
                    <a:pt x="7598510" y="187381"/>
                    <a:pt x="7606958" y="147968"/>
                  </a:cubicBezTo>
                  <a:moveTo>
                    <a:pt x="147968" y="591871"/>
                  </a:moveTo>
                  <a:cubicBezTo>
                    <a:pt x="151800" y="554822"/>
                    <a:pt x="144639" y="508582"/>
                    <a:pt x="147968" y="443903"/>
                  </a:cubicBezTo>
                  <a:cubicBezTo>
                    <a:pt x="146662" y="404071"/>
                    <a:pt x="190872" y="371869"/>
                    <a:pt x="221952" y="369919"/>
                  </a:cubicBezTo>
                  <a:cubicBezTo>
                    <a:pt x="254783" y="375175"/>
                    <a:pt x="291724" y="395637"/>
                    <a:pt x="295936" y="443903"/>
                  </a:cubicBezTo>
                  <a:cubicBezTo>
                    <a:pt x="301604" y="514995"/>
                    <a:pt x="219243" y="580718"/>
                    <a:pt x="147968" y="591871"/>
                  </a:cubicBezTo>
                  <a:cubicBezTo>
                    <a:pt x="69824" y="580938"/>
                    <a:pt x="-2227" y="538270"/>
                    <a:pt x="0" y="443903"/>
                  </a:cubicBezTo>
                  <a:moveTo>
                    <a:pt x="295936" y="443903"/>
                  </a:moveTo>
                  <a:cubicBezTo>
                    <a:pt x="293505" y="688009"/>
                    <a:pt x="297171" y="832829"/>
                    <a:pt x="295936" y="986452"/>
                  </a:cubicBezTo>
                  <a:cubicBezTo>
                    <a:pt x="294701" y="1140075"/>
                    <a:pt x="287510" y="1373993"/>
                    <a:pt x="295936" y="1545277"/>
                  </a:cubicBezTo>
                  <a:cubicBezTo>
                    <a:pt x="304362" y="1716562"/>
                    <a:pt x="279869" y="1871099"/>
                    <a:pt x="295936" y="2071549"/>
                  </a:cubicBezTo>
                </a:path>
              </a:pathLst>
            </a:custGeom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863179095">
                    <a:prstGeom prst="horizontalScroll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E6A048-B4D3-2497-F6D6-2830AC7D9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5178" y="1048789"/>
              <a:ext cx="7722269" cy="1560711"/>
            </a:xfrm>
            <a:prstGeom prst="rect">
              <a:avLst/>
            </a:prstGeom>
          </p:spPr>
        </p:pic>
      </p:grpSp>
      <p:pic>
        <p:nvPicPr>
          <p:cNvPr id="7" name="Picture 6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8DC10C28-31DB-FC60-5FAD-2CDFBBD804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67" y="3728790"/>
            <a:ext cx="4929406" cy="279632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6458040" imgH="1504800"/>
        </mc:Choice>
        <mc:Fallback>
          <p:control name="TextBox1" r:id="rId1" imgW="6458040" imgH="150480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id="{905A47FB-DA34-8DEE-2BA1-599B2D0A71C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75480" y="3094052"/>
                  <a:ext cx="6455387" cy="15021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87445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C09235F-7A49-EA59-F317-D8A5A731C1AE}"/>
              </a:ext>
            </a:extLst>
          </p:cNvPr>
          <p:cNvGrpSpPr/>
          <p:nvPr/>
        </p:nvGrpSpPr>
        <p:grpSpPr>
          <a:xfrm>
            <a:off x="7584923" y="2836333"/>
            <a:ext cx="4844143" cy="4021667"/>
            <a:chOff x="9753600" y="1338625"/>
            <a:chExt cx="8637814" cy="6705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5C64F88-584B-CECE-65F0-9C253E000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600" y="3086100"/>
              <a:ext cx="4809592" cy="480959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FC0734-1C58-3D55-5CD3-819CC8CC0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685814" y="1338625"/>
              <a:ext cx="6705600" cy="67056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E09EBE-88CB-10C2-C699-9A8852C41A97}"/>
              </a:ext>
            </a:extLst>
          </p:cNvPr>
          <p:cNvGrpSpPr/>
          <p:nvPr/>
        </p:nvGrpSpPr>
        <p:grpSpPr>
          <a:xfrm>
            <a:off x="2234865" y="698651"/>
            <a:ext cx="7722269" cy="2210061"/>
            <a:chOff x="2579343" y="946922"/>
            <a:chExt cx="7722269" cy="2210061"/>
          </a:xfrm>
        </p:grpSpPr>
        <p:sp>
          <p:nvSpPr>
            <p:cNvPr id="9" name="Scroll: Horizontal 8">
              <a:extLst>
                <a:ext uri="{FF2B5EF4-FFF2-40B4-BE49-F238E27FC236}">
                  <a16:creationId xmlns:a16="http://schemas.microsoft.com/office/drawing/2014/main" id="{044847E7-FBBC-9C37-635E-3D6D0B685CEC}"/>
                </a:ext>
              </a:extLst>
            </p:cNvPr>
            <p:cNvSpPr/>
            <p:nvPr/>
          </p:nvSpPr>
          <p:spPr>
            <a:xfrm>
              <a:off x="2923822" y="946922"/>
              <a:ext cx="7033312" cy="2210061"/>
            </a:xfrm>
            <a:custGeom>
              <a:avLst/>
              <a:gdLst>
                <a:gd name="connsiteX0" fmla="*/ 7033312 w 7033312"/>
                <a:gd name="connsiteY0" fmla="*/ 138129 h 2210061"/>
                <a:gd name="connsiteX1" fmla="*/ 6895183 w 7033312"/>
                <a:gd name="connsiteY1" fmla="*/ 276258 h 2210061"/>
                <a:gd name="connsiteX2" fmla="*/ 6895183 w 7033312"/>
                <a:gd name="connsiteY2" fmla="*/ 138129 h 2210061"/>
                <a:gd name="connsiteX3" fmla="*/ 6826119 w 7033312"/>
                <a:gd name="connsiteY3" fmla="*/ 207193 h 2210061"/>
                <a:gd name="connsiteX4" fmla="*/ 6757055 w 7033312"/>
                <a:gd name="connsiteY4" fmla="*/ 138129 h 2210061"/>
                <a:gd name="connsiteX5" fmla="*/ 6757054 w 7033312"/>
                <a:gd name="connsiteY5" fmla="*/ 276258 h 2210061"/>
                <a:gd name="connsiteX6" fmla="*/ 5962783 w 7033312"/>
                <a:gd name="connsiteY6" fmla="*/ 276258 h 2210061"/>
                <a:gd name="connsiteX7" fmla="*/ 5300891 w 7033312"/>
                <a:gd name="connsiteY7" fmla="*/ 276258 h 2210061"/>
                <a:gd name="connsiteX8" fmla="*/ 4572809 w 7033312"/>
                <a:gd name="connsiteY8" fmla="*/ 276258 h 2210061"/>
                <a:gd name="connsiteX9" fmla="*/ 3778538 w 7033312"/>
                <a:gd name="connsiteY9" fmla="*/ 276258 h 2210061"/>
                <a:gd name="connsiteX10" fmla="*/ 3315213 w 7033312"/>
                <a:gd name="connsiteY10" fmla="*/ 276258 h 2210061"/>
                <a:gd name="connsiteX11" fmla="*/ 2719510 w 7033312"/>
                <a:gd name="connsiteY11" fmla="*/ 276258 h 2210061"/>
                <a:gd name="connsiteX12" fmla="*/ 1925239 w 7033312"/>
                <a:gd name="connsiteY12" fmla="*/ 276258 h 2210061"/>
                <a:gd name="connsiteX13" fmla="*/ 1329536 w 7033312"/>
                <a:gd name="connsiteY13" fmla="*/ 276258 h 2210061"/>
                <a:gd name="connsiteX14" fmla="*/ 138129 w 7033312"/>
                <a:gd name="connsiteY14" fmla="*/ 276258 h 2210061"/>
                <a:gd name="connsiteX15" fmla="*/ 0 w 7033312"/>
                <a:gd name="connsiteY15" fmla="*/ 414387 h 2210061"/>
                <a:gd name="connsiteX16" fmla="*/ 0 w 7033312"/>
                <a:gd name="connsiteY16" fmla="*/ 933751 h 2210061"/>
                <a:gd name="connsiteX17" fmla="*/ 0 w 7033312"/>
                <a:gd name="connsiteY17" fmla="*/ 1469691 h 2210061"/>
                <a:gd name="connsiteX18" fmla="*/ 0 w 7033312"/>
                <a:gd name="connsiteY18" fmla="*/ 2071932 h 2210061"/>
                <a:gd name="connsiteX19" fmla="*/ 138129 w 7033312"/>
                <a:gd name="connsiteY19" fmla="*/ 2210061 h 2210061"/>
                <a:gd name="connsiteX20" fmla="*/ 276258 w 7033312"/>
                <a:gd name="connsiteY20" fmla="*/ 2071932 h 2210061"/>
                <a:gd name="connsiteX21" fmla="*/ 276258 w 7033312"/>
                <a:gd name="connsiteY21" fmla="*/ 1933803 h 2210061"/>
                <a:gd name="connsiteX22" fmla="*/ 1004340 w 7033312"/>
                <a:gd name="connsiteY22" fmla="*/ 1933803 h 2210061"/>
                <a:gd name="connsiteX23" fmla="*/ 1600043 w 7033312"/>
                <a:gd name="connsiteY23" fmla="*/ 1933803 h 2210061"/>
                <a:gd name="connsiteX24" fmla="*/ 2195746 w 7033312"/>
                <a:gd name="connsiteY24" fmla="*/ 1933803 h 2210061"/>
                <a:gd name="connsiteX25" fmla="*/ 2990017 w 7033312"/>
                <a:gd name="connsiteY25" fmla="*/ 1933803 h 2210061"/>
                <a:gd name="connsiteX26" fmla="*/ 3651910 w 7033312"/>
                <a:gd name="connsiteY26" fmla="*/ 1933803 h 2210061"/>
                <a:gd name="connsiteX27" fmla="*/ 4446181 w 7033312"/>
                <a:gd name="connsiteY27" fmla="*/ 1933803 h 2210061"/>
                <a:gd name="connsiteX28" fmla="*/ 4975695 w 7033312"/>
                <a:gd name="connsiteY28" fmla="*/ 1933803 h 2210061"/>
                <a:gd name="connsiteX29" fmla="*/ 5505209 w 7033312"/>
                <a:gd name="connsiteY29" fmla="*/ 1933803 h 2210061"/>
                <a:gd name="connsiteX30" fmla="*/ 6299480 w 7033312"/>
                <a:gd name="connsiteY30" fmla="*/ 1933803 h 2210061"/>
                <a:gd name="connsiteX31" fmla="*/ 6895183 w 7033312"/>
                <a:gd name="connsiteY31" fmla="*/ 1933803 h 2210061"/>
                <a:gd name="connsiteX32" fmla="*/ 7033312 w 7033312"/>
                <a:gd name="connsiteY32" fmla="*/ 1795674 h 2210061"/>
                <a:gd name="connsiteX33" fmla="*/ 7033312 w 7033312"/>
                <a:gd name="connsiteY33" fmla="*/ 1226584 h 2210061"/>
                <a:gd name="connsiteX34" fmla="*/ 7033312 w 7033312"/>
                <a:gd name="connsiteY34" fmla="*/ 657493 h 2210061"/>
                <a:gd name="connsiteX35" fmla="*/ 7033312 w 7033312"/>
                <a:gd name="connsiteY35" fmla="*/ 138129 h 2210061"/>
                <a:gd name="connsiteX36" fmla="*/ 138129 w 7033312"/>
                <a:gd name="connsiteY36" fmla="*/ 552515 h 2210061"/>
                <a:gd name="connsiteX37" fmla="*/ 276258 w 7033312"/>
                <a:gd name="connsiteY37" fmla="*/ 414386 h 2210061"/>
                <a:gd name="connsiteX38" fmla="*/ 207194 w 7033312"/>
                <a:gd name="connsiteY38" fmla="*/ 345322 h 2210061"/>
                <a:gd name="connsiteX39" fmla="*/ 138130 w 7033312"/>
                <a:gd name="connsiteY39" fmla="*/ 414386 h 2210061"/>
                <a:gd name="connsiteX40" fmla="*/ 138129 w 7033312"/>
                <a:gd name="connsiteY40" fmla="*/ 552515 h 2210061"/>
                <a:gd name="connsiteX0" fmla="*/ 138129 w 7033312"/>
                <a:gd name="connsiteY0" fmla="*/ 552515 h 2210061"/>
                <a:gd name="connsiteX1" fmla="*/ 276258 w 7033312"/>
                <a:gd name="connsiteY1" fmla="*/ 414386 h 2210061"/>
                <a:gd name="connsiteX2" fmla="*/ 207194 w 7033312"/>
                <a:gd name="connsiteY2" fmla="*/ 345322 h 2210061"/>
                <a:gd name="connsiteX3" fmla="*/ 138130 w 7033312"/>
                <a:gd name="connsiteY3" fmla="*/ 414386 h 2210061"/>
                <a:gd name="connsiteX4" fmla="*/ 138129 w 7033312"/>
                <a:gd name="connsiteY4" fmla="*/ 552515 h 2210061"/>
                <a:gd name="connsiteX5" fmla="*/ 6895183 w 7033312"/>
                <a:gd name="connsiteY5" fmla="*/ 276258 h 2210061"/>
                <a:gd name="connsiteX6" fmla="*/ 7033312 w 7033312"/>
                <a:gd name="connsiteY6" fmla="*/ 138129 h 2210061"/>
                <a:gd name="connsiteX7" fmla="*/ 6895183 w 7033312"/>
                <a:gd name="connsiteY7" fmla="*/ 0 h 2210061"/>
                <a:gd name="connsiteX8" fmla="*/ 6757054 w 7033312"/>
                <a:gd name="connsiteY8" fmla="*/ 138129 h 2210061"/>
                <a:gd name="connsiteX9" fmla="*/ 6826118 w 7033312"/>
                <a:gd name="connsiteY9" fmla="*/ 207193 h 2210061"/>
                <a:gd name="connsiteX10" fmla="*/ 6895182 w 7033312"/>
                <a:gd name="connsiteY10" fmla="*/ 138129 h 2210061"/>
                <a:gd name="connsiteX11" fmla="*/ 6895183 w 7033312"/>
                <a:gd name="connsiteY11" fmla="*/ 276258 h 2210061"/>
                <a:gd name="connsiteX0" fmla="*/ 0 w 7033312"/>
                <a:gd name="connsiteY0" fmla="*/ 414386 h 2210061"/>
                <a:gd name="connsiteX1" fmla="*/ 138129 w 7033312"/>
                <a:gd name="connsiteY1" fmla="*/ 276257 h 2210061"/>
                <a:gd name="connsiteX2" fmla="*/ 932400 w 7033312"/>
                <a:gd name="connsiteY2" fmla="*/ 276257 h 2210061"/>
                <a:gd name="connsiteX3" fmla="*/ 1594293 w 7033312"/>
                <a:gd name="connsiteY3" fmla="*/ 276257 h 2210061"/>
                <a:gd name="connsiteX4" fmla="*/ 2388564 w 7033312"/>
                <a:gd name="connsiteY4" fmla="*/ 276257 h 2210061"/>
                <a:gd name="connsiteX5" fmla="*/ 3182835 w 7033312"/>
                <a:gd name="connsiteY5" fmla="*/ 276257 h 2210061"/>
                <a:gd name="connsiteX6" fmla="*/ 3778538 w 7033312"/>
                <a:gd name="connsiteY6" fmla="*/ 276258 h 2210061"/>
                <a:gd name="connsiteX7" fmla="*/ 4241863 w 7033312"/>
                <a:gd name="connsiteY7" fmla="*/ 276258 h 2210061"/>
                <a:gd name="connsiteX8" fmla="*/ 4705187 w 7033312"/>
                <a:gd name="connsiteY8" fmla="*/ 276258 h 2210061"/>
                <a:gd name="connsiteX9" fmla="*/ 5433269 w 7033312"/>
                <a:gd name="connsiteY9" fmla="*/ 276258 h 2210061"/>
                <a:gd name="connsiteX10" fmla="*/ 5896594 w 7033312"/>
                <a:gd name="connsiteY10" fmla="*/ 276258 h 2210061"/>
                <a:gd name="connsiteX11" fmla="*/ 6757054 w 7033312"/>
                <a:gd name="connsiteY11" fmla="*/ 276258 h 2210061"/>
                <a:gd name="connsiteX12" fmla="*/ 6757054 w 7033312"/>
                <a:gd name="connsiteY12" fmla="*/ 138129 h 2210061"/>
                <a:gd name="connsiteX13" fmla="*/ 6895183 w 7033312"/>
                <a:gd name="connsiteY13" fmla="*/ 0 h 2210061"/>
                <a:gd name="connsiteX14" fmla="*/ 7033312 w 7033312"/>
                <a:gd name="connsiteY14" fmla="*/ 138129 h 2210061"/>
                <a:gd name="connsiteX15" fmla="*/ 7033312 w 7033312"/>
                <a:gd name="connsiteY15" fmla="*/ 707220 h 2210061"/>
                <a:gd name="connsiteX16" fmla="*/ 7033312 w 7033312"/>
                <a:gd name="connsiteY16" fmla="*/ 1243160 h 2210061"/>
                <a:gd name="connsiteX17" fmla="*/ 7033312 w 7033312"/>
                <a:gd name="connsiteY17" fmla="*/ 1795675 h 2210061"/>
                <a:gd name="connsiteX18" fmla="*/ 6895183 w 7033312"/>
                <a:gd name="connsiteY18" fmla="*/ 1933804 h 2210061"/>
                <a:gd name="connsiteX19" fmla="*/ 6431858 w 7033312"/>
                <a:gd name="connsiteY19" fmla="*/ 1933804 h 2210061"/>
                <a:gd name="connsiteX20" fmla="*/ 5836155 w 7033312"/>
                <a:gd name="connsiteY20" fmla="*/ 1933804 h 2210061"/>
                <a:gd name="connsiteX21" fmla="*/ 5240452 w 7033312"/>
                <a:gd name="connsiteY21" fmla="*/ 1933804 h 2210061"/>
                <a:gd name="connsiteX22" fmla="*/ 4512370 w 7033312"/>
                <a:gd name="connsiteY22" fmla="*/ 1933804 h 2210061"/>
                <a:gd name="connsiteX23" fmla="*/ 4049045 w 7033312"/>
                <a:gd name="connsiteY23" fmla="*/ 1933804 h 2210061"/>
                <a:gd name="connsiteX24" fmla="*/ 3585721 w 7033312"/>
                <a:gd name="connsiteY24" fmla="*/ 1933804 h 2210061"/>
                <a:gd name="connsiteX25" fmla="*/ 2990017 w 7033312"/>
                <a:gd name="connsiteY25" fmla="*/ 1933803 h 2210061"/>
                <a:gd name="connsiteX26" fmla="*/ 2526693 w 7033312"/>
                <a:gd name="connsiteY26" fmla="*/ 1933803 h 2210061"/>
                <a:gd name="connsiteX27" fmla="*/ 1798611 w 7033312"/>
                <a:gd name="connsiteY27" fmla="*/ 1933803 h 2210061"/>
                <a:gd name="connsiteX28" fmla="*/ 1202908 w 7033312"/>
                <a:gd name="connsiteY28" fmla="*/ 1933803 h 2210061"/>
                <a:gd name="connsiteX29" fmla="*/ 276258 w 7033312"/>
                <a:gd name="connsiteY29" fmla="*/ 1933803 h 2210061"/>
                <a:gd name="connsiteX30" fmla="*/ 276258 w 7033312"/>
                <a:gd name="connsiteY30" fmla="*/ 2071932 h 2210061"/>
                <a:gd name="connsiteX31" fmla="*/ 138129 w 7033312"/>
                <a:gd name="connsiteY31" fmla="*/ 2210061 h 2210061"/>
                <a:gd name="connsiteX32" fmla="*/ 0 w 7033312"/>
                <a:gd name="connsiteY32" fmla="*/ 2071932 h 2210061"/>
                <a:gd name="connsiteX33" fmla="*/ 0 w 7033312"/>
                <a:gd name="connsiteY33" fmla="*/ 1535992 h 2210061"/>
                <a:gd name="connsiteX34" fmla="*/ 0 w 7033312"/>
                <a:gd name="connsiteY34" fmla="*/ 966901 h 2210061"/>
                <a:gd name="connsiteX35" fmla="*/ 0 w 7033312"/>
                <a:gd name="connsiteY35" fmla="*/ 414386 h 2210061"/>
                <a:gd name="connsiteX36" fmla="*/ 6757054 w 7033312"/>
                <a:gd name="connsiteY36" fmla="*/ 276258 h 2210061"/>
                <a:gd name="connsiteX37" fmla="*/ 6895183 w 7033312"/>
                <a:gd name="connsiteY37" fmla="*/ 276258 h 2210061"/>
                <a:gd name="connsiteX38" fmla="*/ 7033312 w 7033312"/>
                <a:gd name="connsiteY38" fmla="*/ 138129 h 2210061"/>
                <a:gd name="connsiteX39" fmla="*/ 6895183 w 7033312"/>
                <a:gd name="connsiteY39" fmla="*/ 276258 h 2210061"/>
                <a:gd name="connsiteX40" fmla="*/ 6895183 w 7033312"/>
                <a:gd name="connsiteY40" fmla="*/ 138129 h 2210061"/>
                <a:gd name="connsiteX41" fmla="*/ 6826119 w 7033312"/>
                <a:gd name="connsiteY41" fmla="*/ 207193 h 2210061"/>
                <a:gd name="connsiteX42" fmla="*/ 6757055 w 7033312"/>
                <a:gd name="connsiteY42" fmla="*/ 138129 h 2210061"/>
                <a:gd name="connsiteX43" fmla="*/ 138129 w 7033312"/>
                <a:gd name="connsiteY43" fmla="*/ 552515 h 2210061"/>
                <a:gd name="connsiteX44" fmla="*/ 138129 w 7033312"/>
                <a:gd name="connsiteY44" fmla="*/ 414386 h 2210061"/>
                <a:gd name="connsiteX45" fmla="*/ 207193 w 7033312"/>
                <a:gd name="connsiteY45" fmla="*/ 345322 h 2210061"/>
                <a:gd name="connsiteX46" fmla="*/ 276257 w 7033312"/>
                <a:gd name="connsiteY46" fmla="*/ 414386 h 2210061"/>
                <a:gd name="connsiteX47" fmla="*/ 138128 w 7033312"/>
                <a:gd name="connsiteY47" fmla="*/ 552515 h 2210061"/>
                <a:gd name="connsiteX48" fmla="*/ -1 w 7033312"/>
                <a:gd name="connsiteY48" fmla="*/ 414386 h 2210061"/>
                <a:gd name="connsiteX49" fmla="*/ 276258 w 7033312"/>
                <a:gd name="connsiteY49" fmla="*/ 414386 h 2210061"/>
                <a:gd name="connsiteX50" fmla="*/ 276258 w 7033312"/>
                <a:gd name="connsiteY50" fmla="*/ 951247 h 2210061"/>
                <a:gd name="connsiteX51" fmla="*/ 276258 w 7033312"/>
                <a:gd name="connsiteY51" fmla="*/ 1442525 h 2210061"/>
                <a:gd name="connsiteX52" fmla="*/ 276258 w 7033312"/>
                <a:gd name="connsiteY52" fmla="*/ 1933803 h 2210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7033312" h="2210061" stroke="0" extrusionOk="0">
                  <a:moveTo>
                    <a:pt x="7033312" y="138129"/>
                  </a:moveTo>
                  <a:cubicBezTo>
                    <a:pt x="6973261" y="201944"/>
                    <a:pt x="6938549" y="231358"/>
                    <a:pt x="6895183" y="276258"/>
                  </a:cubicBezTo>
                  <a:cubicBezTo>
                    <a:pt x="6894063" y="228252"/>
                    <a:pt x="6893954" y="181389"/>
                    <a:pt x="6895183" y="138129"/>
                  </a:cubicBezTo>
                  <a:cubicBezTo>
                    <a:pt x="6899088" y="169916"/>
                    <a:pt x="6858193" y="205964"/>
                    <a:pt x="6826119" y="207193"/>
                  </a:cubicBezTo>
                  <a:cubicBezTo>
                    <a:pt x="6789117" y="209929"/>
                    <a:pt x="6766262" y="177255"/>
                    <a:pt x="6757055" y="138129"/>
                  </a:cubicBezTo>
                  <a:cubicBezTo>
                    <a:pt x="6756700" y="176043"/>
                    <a:pt x="6762474" y="232484"/>
                    <a:pt x="6757054" y="276258"/>
                  </a:cubicBezTo>
                  <a:cubicBezTo>
                    <a:pt x="6360123" y="301649"/>
                    <a:pt x="6270765" y="248634"/>
                    <a:pt x="5962783" y="276258"/>
                  </a:cubicBezTo>
                  <a:cubicBezTo>
                    <a:pt x="5654801" y="303882"/>
                    <a:pt x="5529935" y="277969"/>
                    <a:pt x="5300891" y="276258"/>
                  </a:cubicBezTo>
                  <a:cubicBezTo>
                    <a:pt x="5071847" y="274547"/>
                    <a:pt x="4780773" y="258938"/>
                    <a:pt x="4572809" y="276258"/>
                  </a:cubicBezTo>
                  <a:cubicBezTo>
                    <a:pt x="4364845" y="293578"/>
                    <a:pt x="4009377" y="283053"/>
                    <a:pt x="3778538" y="276258"/>
                  </a:cubicBezTo>
                  <a:cubicBezTo>
                    <a:pt x="3547699" y="269463"/>
                    <a:pt x="3501166" y="297526"/>
                    <a:pt x="3315213" y="276258"/>
                  </a:cubicBezTo>
                  <a:cubicBezTo>
                    <a:pt x="3129260" y="254990"/>
                    <a:pt x="2937877" y="260938"/>
                    <a:pt x="2719510" y="276258"/>
                  </a:cubicBezTo>
                  <a:cubicBezTo>
                    <a:pt x="2501143" y="291578"/>
                    <a:pt x="2236365" y="315511"/>
                    <a:pt x="1925239" y="276258"/>
                  </a:cubicBezTo>
                  <a:cubicBezTo>
                    <a:pt x="1614113" y="237005"/>
                    <a:pt x="1502914" y="296826"/>
                    <a:pt x="1329536" y="276258"/>
                  </a:cubicBezTo>
                  <a:cubicBezTo>
                    <a:pt x="1156158" y="255690"/>
                    <a:pt x="587656" y="260232"/>
                    <a:pt x="138129" y="276258"/>
                  </a:cubicBezTo>
                  <a:cubicBezTo>
                    <a:pt x="51609" y="275672"/>
                    <a:pt x="-4447" y="350025"/>
                    <a:pt x="0" y="414387"/>
                  </a:cubicBezTo>
                  <a:cubicBezTo>
                    <a:pt x="16984" y="604874"/>
                    <a:pt x="1540" y="808398"/>
                    <a:pt x="0" y="933751"/>
                  </a:cubicBezTo>
                  <a:cubicBezTo>
                    <a:pt x="-1540" y="1059104"/>
                    <a:pt x="12013" y="1334849"/>
                    <a:pt x="0" y="1469691"/>
                  </a:cubicBezTo>
                  <a:cubicBezTo>
                    <a:pt x="-12013" y="1604533"/>
                    <a:pt x="-9640" y="1945554"/>
                    <a:pt x="0" y="2071932"/>
                  </a:cubicBezTo>
                  <a:cubicBezTo>
                    <a:pt x="-7280" y="2150412"/>
                    <a:pt x="62739" y="2224170"/>
                    <a:pt x="138129" y="2210061"/>
                  </a:cubicBezTo>
                  <a:cubicBezTo>
                    <a:pt x="213517" y="2196904"/>
                    <a:pt x="260089" y="2154112"/>
                    <a:pt x="276258" y="2071932"/>
                  </a:cubicBezTo>
                  <a:cubicBezTo>
                    <a:pt x="269481" y="2007444"/>
                    <a:pt x="269973" y="1962281"/>
                    <a:pt x="276258" y="1933803"/>
                  </a:cubicBezTo>
                  <a:cubicBezTo>
                    <a:pt x="500928" y="1962277"/>
                    <a:pt x="717502" y="1902245"/>
                    <a:pt x="1004340" y="1933803"/>
                  </a:cubicBezTo>
                  <a:cubicBezTo>
                    <a:pt x="1291178" y="1965361"/>
                    <a:pt x="1456067" y="1934291"/>
                    <a:pt x="1600043" y="1933803"/>
                  </a:cubicBezTo>
                  <a:cubicBezTo>
                    <a:pt x="1744019" y="1933315"/>
                    <a:pt x="2033918" y="1925066"/>
                    <a:pt x="2195746" y="1933803"/>
                  </a:cubicBezTo>
                  <a:cubicBezTo>
                    <a:pt x="2357574" y="1942540"/>
                    <a:pt x="2727052" y="1909548"/>
                    <a:pt x="2990017" y="1933803"/>
                  </a:cubicBezTo>
                  <a:cubicBezTo>
                    <a:pt x="3252982" y="1958058"/>
                    <a:pt x="3345927" y="1963887"/>
                    <a:pt x="3651910" y="1933803"/>
                  </a:cubicBezTo>
                  <a:cubicBezTo>
                    <a:pt x="3957893" y="1903719"/>
                    <a:pt x="4208177" y="1947232"/>
                    <a:pt x="4446181" y="1933803"/>
                  </a:cubicBezTo>
                  <a:cubicBezTo>
                    <a:pt x="4684185" y="1920374"/>
                    <a:pt x="4724471" y="1936291"/>
                    <a:pt x="4975695" y="1933803"/>
                  </a:cubicBezTo>
                  <a:cubicBezTo>
                    <a:pt x="5226919" y="1931315"/>
                    <a:pt x="5345037" y="1930058"/>
                    <a:pt x="5505209" y="1933803"/>
                  </a:cubicBezTo>
                  <a:cubicBezTo>
                    <a:pt x="5665381" y="1937548"/>
                    <a:pt x="6138978" y="1971037"/>
                    <a:pt x="6299480" y="1933803"/>
                  </a:cubicBezTo>
                  <a:cubicBezTo>
                    <a:pt x="6459982" y="1896569"/>
                    <a:pt x="6718091" y="1950726"/>
                    <a:pt x="6895183" y="1933803"/>
                  </a:cubicBezTo>
                  <a:cubicBezTo>
                    <a:pt x="6980185" y="1939524"/>
                    <a:pt x="7030603" y="1868017"/>
                    <a:pt x="7033312" y="1795674"/>
                  </a:cubicBezTo>
                  <a:cubicBezTo>
                    <a:pt x="7033339" y="1603266"/>
                    <a:pt x="7032212" y="1429717"/>
                    <a:pt x="7033312" y="1226584"/>
                  </a:cubicBezTo>
                  <a:cubicBezTo>
                    <a:pt x="7034413" y="1023451"/>
                    <a:pt x="7060105" y="910129"/>
                    <a:pt x="7033312" y="657493"/>
                  </a:cubicBezTo>
                  <a:cubicBezTo>
                    <a:pt x="7006519" y="404857"/>
                    <a:pt x="7058756" y="344224"/>
                    <a:pt x="7033312" y="138129"/>
                  </a:cubicBezTo>
                  <a:close/>
                  <a:moveTo>
                    <a:pt x="138129" y="552515"/>
                  </a:moveTo>
                  <a:cubicBezTo>
                    <a:pt x="204123" y="541129"/>
                    <a:pt x="265844" y="475318"/>
                    <a:pt x="276258" y="414386"/>
                  </a:cubicBezTo>
                  <a:cubicBezTo>
                    <a:pt x="269393" y="378635"/>
                    <a:pt x="246765" y="345230"/>
                    <a:pt x="207194" y="345322"/>
                  </a:cubicBezTo>
                  <a:cubicBezTo>
                    <a:pt x="166680" y="351759"/>
                    <a:pt x="138643" y="377298"/>
                    <a:pt x="138130" y="414386"/>
                  </a:cubicBezTo>
                  <a:cubicBezTo>
                    <a:pt x="136815" y="459562"/>
                    <a:pt x="133418" y="500691"/>
                    <a:pt x="138129" y="552515"/>
                  </a:cubicBezTo>
                  <a:close/>
                </a:path>
                <a:path w="7033312" h="2210061" fill="darkenLess" stroke="0" extrusionOk="0">
                  <a:moveTo>
                    <a:pt x="138129" y="552515"/>
                  </a:moveTo>
                  <a:cubicBezTo>
                    <a:pt x="213006" y="555002"/>
                    <a:pt x="275012" y="489259"/>
                    <a:pt x="276258" y="414386"/>
                  </a:cubicBezTo>
                  <a:cubicBezTo>
                    <a:pt x="276988" y="374107"/>
                    <a:pt x="249139" y="341951"/>
                    <a:pt x="207194" y="345322"/>
                  </a:cubicBezTo>
                  <a:cubicBezTo>
                    <a:pt x="172268" y="344442"/>
                    <a:pt x="133456" y="374192"/>
                    <a:pt x="138130" y="414386"/>
                  </a:cubicBezTo>
                  <a:cubicBezTo>
                    <a:pt x="143140" y="460201"/>
                    <a:pt x="145238" y="505370"/>
                    <a:pt x="138129" y="552515"/>
                  </a:cubicBezTo>
                  <a:close/>
                  <a:moveTo>
                    <a:pt x="6895183" y="276258"/>
                  </a:moveTo>
                  <a:cubicBezTo>
                    <a:pt x="6964651" y="287420"/>
                    <a:pt x="7038310" y="213582"/>
                    <a:pt x="7033312" y="138129"/>
                  </a:cubicBezTo>
                  <a:cubicBezTo>
                    <a:pt x="7041921" y="60543"/>
                    <a:pt x="6974001" y="807"/>
                    <a:pt x="6895183" y="0"/>
                  </a:cubicBezTo>
                  <a:cubicBezTo>
                    <a:pt x="6821048" y="11200"/>
                    <a:pt x="6746913" y="60038"/>
                    <a:pt x="6757054" y="138129"/>
                  </a:cubicBezTo>
                  <a:cubicBezTo>
                    <a:pt x="6751925" y="173374"/>
                    <a:pt x="6785125" y="199466"/>
                    <a:pt x="6826118" y="207193"/>
                  </a:cubicBezTo>
                  <a:cubicBezTo>
                    <a:pt x="6863567" y="198022"/>
                    <a:pt x="6895389" y="173066"/>
                    <a:pt x="6895182" y="138129"/>
                  </a:cubicBezTo>
                  <a:cubicBezTo>
                    <a:pt x="6891449" y="186201"/>
                    <a:pt x="6893555" y="228283"/>
                    <a:pt x="6895183" y="276258"/>
                  </a:cubicBezTo>
                  <a:close/>
                </a:path>
                <a:path w="7033312" h="2210061" fill="none" extrusionOk="0">
                  <a:moveTo>
                    <a:pt x="0" y="414386"/>
                  </a:moveTo>
                  <a:cubicBezTo>
                    <a:pt x="-7086" y="337161"/>
                    <a:pt x="57309" y="291909"/>
                    <a:pt x="138129" y="276257"/>
                  </a:cubicBezTo>
                  <a:cubicBezTo>
                    <a:pt x="425320" y="247696"/>
                    <a:pt x="655642" y="240612"/>
                    <a:pt x="932400" y="276257"/>
                  </a:cubicBezTo>
                  <a:cubicBezTo>
                    <a:pt x="1209158" y="311902"/>
                    <a:pt x="1437719" y="260597"/>
                    <a:pt x="1594293" y="276257"/>
                  </a:cubicBezTo>
                  <a:cubicBezTo>
                    <a:pt x="1750867" y="291917"/>
                    <a:pt x="2192550" y="259642"/>
                    <a:pt x="2388564" y="276257"/>
                  </a:cubicBezTo>
                  <a:cubicBezTo>
                    <a:pt x="2584578" y="292872"/>
                    <a:pt x="2896113" y="297225"/>
                    <a:pt x="3182835" y="276257"/>
                  </a:cubicBezTo>
                  <a:cubicBezTo>
                    <a:pt x="3469558" y="255290"/>
                    <a:pt x="3584985" y="256752"/>
                    <a:pt x="3778538" y="276258"/>
                  </a:cubicBezTo>
                  <a:cubicBezTo>
                    <a:pt x="3972091" y="295764"/>
                    <a:pt x="4141296" y="273064"/>
                    <a:pt x="4241863" y="276258"/>
                  </a:cubicBezTo>
                  <a:cubicBezTo>
                    <a:pt x="4342431" y="279452"/>
                    <a:pt x="4508088" y="266246"/>
                    <a:pt x="4705187" y="276258"/>
                  </a:cubicBezTo>
                  <a:cubicBezTo>
                    <a:pt x="4902286" y="286270"/>
                    <a:pt x="5105894" y="283646"/>
                    <a:pt x="5433269" y="276258"/>
                  </a:cubicBezTo>
                  <a:cubicBezTo>
                    <a:pt x="5760644" y="268870"/>
                    <a:pt x="5770804" y="297158"/>
                    <a:pt x="5896594" y="276258"/>
                  </a:cubicBezTo>
                  <a:cubicBezTo>
                    <a:pt x="6022385" y="255358"/>
                    <a:pt x="6491379" y="307583"/>
                    <a:pt x="6757054" y="276258"/>
                  </a:cubicBezTo>
                  <a:cubicBezTo>
                    <a:pt x="6756241" y="209689"/>
                    <a:pt x="6761079" y="166777"/>
                    <a:pt x="6757054" y="138129"/>
                  </a:cubicBezTo>
                  <a:cubicBezTo>
                    <a:pt x="6757919" y="70626"/>
                    <a:pt x="6803079" y="8921"/>
                    <a:pt x="6895183" y="0"/>
                  </a:cubicBezTo>
                  <a:cubicBezTo>
                    <a:pt x="6982165" y="-7530"/>
                    <a:pt x="7033314" y="72579"/>
                    <a:pt x="7033312" y="138129"/>
                  </a:cubicBezTo>
                  <a:cubicBezTo>
                    <a:pt x="7028583" y="276536"/>
                    <a:pt x="7025946" y="537202"/>
                    <a:pt x="7033312" y="707220"/>
                  </a:cubicBezTo>
                  <a:cubicBezTo>
                    <a:pt x="7040678" y="877238"/>
                    <a:pt x="7015245" y="1086157"/>
                    <a:pt x="7033312" y="1243160"/>
                  </a:cubicBezTo>
                  <a:cubicBezTo>
                    <a:pt x="7051379" y="1400163"/>
                    <a:pt x="7027034" y="1619677"/>
                    <a:pt x="7033312" y="1795675"/>
                  </a:cubicBezTo>
                  <a:cubicBezTo>
                    <a:pt x="7023305" y="1874108"/>
                    <a:pt x="6968463" y="1931172"/>
                    <a:pt x="6895183" y="1933804"/>
                  </a:cubicBezTo>
                  <a:cubicBezTo>
                    <a:pt x="6730014" y="1944033"/>
                    <a:pt x="6603190" y="1911725"/>
                    <a:pt x="6431858" y="1933804"/>
                  </a:cubicBezTo>
                  <a:cubicBezTo>
                    <a:pt x="6260526" y="1955883"/>
                    <a:pt x="6066370" y="1961856"/>
                    <a:pt x="5836155" y="1933804"/>
                  </a:cubicBezTo>
                  <a:cubicBezTo>
                    <a:pt x="5605940" y="1905752"/>
                    <a:pt x="5383039" y="1947005"/>
                    <a:pt x="5240452" y="1933804"/>
                  </a:cubicBezTo>
                  <a:cubicBezTo>
                    <a:pt x="5097865" y="1920603"/>
                    <a:pt x="4797956" y="1942002"/>
                    <a:pt x="4512370" y="1933804"/>
                  </a:cubicBezTo>
                  <a:cubicBezTo>
                    <a:pt x="4226784" y="1925606"/>
                    <a:pt x="4175916" y="1947896"/>
                    <a:pt x="4049045" y="1933804"/>
                  </a:cubicBezTo>
                  <a:cubicBezTo>
                    <a:pt x="3922174" y="1919712"/>
                    <a:pt x="3745464" y="1929777"/>
                    <a:pt x="3585721" y="1933804"/>
                  </a:cubicBezTo>
                  <a:cubicBezTo>
                    <a:pt x="3425978" y="1937831"/>
                    <a:pt x="3209100" y="1936690"/>
                    <a:pt x="2990017" y="1933803"/>
                  </a:cubicBezTo>
                  <a:cubicBezTo>
                    <a:pt x="2770934" y="1930916"/>
                    <a:pt x="2723439" y="1913894"/>
                    <a:pt x="2526693" y="1933803"/>
                  </a:cubicBezTo>
                  <a:cubicBezTo>
                    <a:pt x="2329947" y="1953712"/>
                    <a:pt x="2104981" y="1921308"/>
                    <a:pt x="1798611" y="1933803"/>
                  </a:cubicBezTo>
                  <a:cubicBezTo>
                    <a:pt x="1492241" y="1946298"/>
                    <a:pt x="1322214" y="1960373"/>
                    <a:pt x="1202908" y="1933803"/>
                  </a:cubicBezTo>
                  <a:cubicBezTo>
                    <a:pt x="1083602" y="1907233"/>
                    <a:pt x="692165" y="1929722"/>
                    <a:pt x="276258" y="1933803"/>
                  </a:cubicBezTo>
                  <a:cubicBezTo>
                    <a:pt x="269556" y="1990630"/>
                    <a:pt x="274343" y="2022972"/>
                    <a:pt x="276258" y="2071932"/>
                  </a:cubicBezTo>
                  <a:cubicBezTo>
                    <a:pt x="288104" y="2136345"/>
                    <a:pt x="202406" y="2218005"/>
                    <a:pt x="138129" y="2210061"/>
                  </a:cubicBezTo>
                  <a:cubicBezTo>
                    <a:pt x="60906" y="2201447"/>
                    <a:pt x="7113" y="2152162"/>
                    <a:pt x="0" y="2071932"/>
                  </a:cubicBezTo>
                  <a:cubicBezTo>
                    <a:pt x="-14564" y="1941063"/>
                    <a:pt x="6172" y="1654646"/>
                    <a:pt x="0" y="1535992"/>
                  </a:cubicBezTo>
                  <a:cubicBezTo>
                    <a:pt x="-6172" y="1417338"/>
                    <a:pt x="11400" y="1114598"/>
                    <a:pt x="0" y="966901"/>
                  </a:cubicBezTo>
                  <a:cubicBezTo>
                    <a:pt x="-11400" y="819204"/>
                    <a:pt x="-7699" y="670244"/>
                    <a:pt x="0" y="414386"/>
                  </a:cubicBezTo>
                  <a:close/>
                  <a:moveTo>
                    <a:pt x="6757054" y="276258"/>
                  </a:moveTo>
                  <a:cubicBezTo>
                    <a:pt x="6796432" y="276756"/>
                    <a:pt x="6862944" y="274142"/>
                    <a:pt x="6895183" y="276258"/>
                  </a:cubicBezTo>
                  <a:cubicBezTo>
                    <a:pt x="6955194" y="272259"/>
                    <a:pt x="7044321" y="199447"/>
                    <a:pt x="7033312" y="138129"/>
                  </a:cubicBezTo>
                  <a:moveTo>
                    <a:pt x="6895183" y="276258"/>
                  </a:moveTo>
                  <a:cubicBezTo>
                    <a:pt x="6900636" y="248613"/>
                    <a:pt x="6889462" y="203475"/>
                    <a:pt x="6895183" y="138129"/>
                  </a:cubicBezTo>
                  <a:cubicBezTo>
                    <a:pt x="6893828" y="185698"/>
                    <a:pt x="6858657" y="200658"/>
                    <a:pt x="6826119" y="207193"/>
                  </a:cubicBezTo>
                  <a:cubicBezTo>
                    <a:pt x="6792649" y="205271"/>
                    <a:pt x="6755215" y="180666"/>
                    <a:pt x="6757055" y="138129"/>
                  </a:cubicBezTo>
                  <a:moveTo>
                    <a:pt x="138129" y="552515"/>
                  </a:moveTo>
                  <a:cubicBezTo>
                    <a:pt x="142926" y="490548"/>
                    <a:pt x="140829" y="468463"/>
                    <a:pt x="138129" y="414386"/>
                  </a:cubicBezTo>
                  <a:cubicBezTo>
                    <a:pt x="145019" y="370454"/>
                    <a:pt x="168078" y="348533"/>
                    <a:pt x="207193" y="345322"/>
                  </a:cubicBezTo>
                  <a:cubicBezTo>
                    <a:pt x="244464" y="346084"/>
                    <a:pt x="269520" y="369888"/>
                    <a:pt x="276257" y="414386"/>
                  </a:cubicBezTo>
                  <a:cubicBezTo>
                    <a:pt x="286277" y="506062"/>
                    <a:pt x="205792" y="541622"/>
                    <a:pt x="138128" y="552515"/>
                  </a:cubicBezTo>
                  <a:cubicBezTo>
                    <a:pt x="68494" y="562755"/>
                    <a:pt x="122" y="495922"/>
                    <a:pt x="-1" y="414386"/>
                  </a:cubicBezTo>
                  <a:moveTo>
                    <a:pt x="276258" y="414386"/>
                  </a:moveTo>
                  <a:cubicBezTo>
                    <a:pt x="276493" y="632657"/>
                    <a:pt x="283589" y="773090"/>
                    <a:pt x="276258" y="951247"/>
                  </a:cubicBezTo>
                  <a:cubicBezTo>
                    <a:pt x="268927" y="1129404"/>
                    <a:pt x="289339" y="1204863"/>
                    <a:pt x="276258" y="1442525"/>
                  </a:cubicBezTo>
                  <a:cubicBezTo>
                    <a:pt x="263177" y="1680187"/>
                    <a:pt x="273517" y="1688390"/>
                    <a:pt x="276258" y="1933803"/>
                  </a:cubicBezTo>
                </a:path>
                <a:path w="7033312" h="2210061" fill="none" stroke="0" extrusionOk="0">
                  <a:moveTo>
                    <a:pt x="0" y="414386"/>
                  </a:moveTo>
                  <a:cubicBezTo>
                    <a:pt x="9951" y="345801"/>
                    <a:pt x="68923" y="264967"/>
                    <a:pt x="138129" y="276257"/>
                  </a:cubicBezTo>
                  <a:cubicBezTo>
                    <a:pt x="424835" y="282544"/>
                    <a:pt x="521825" y="263288"/>
                    <a:pt x="866211" y="276257"/>
                  </a:cubicBezTo>
                  <a:cubicBezTo>
                    <a:pt x="1210597" y="289226"/>
                    <a:pt x="1295125" y="287626"/>
                    <a:pt x="1660482" y="276257"/>
                  </a:cubicBezTo>
                  <a:cubicBezTo>
                    <a:pt x="2025839" y="264888"/>
                    <a:pt x="2185248" y="284237"/>
                    <a:pt x="2454753" y="276257"/>
                  </a:cubicBezTo>
                  <a:cubicBezTo>
                    <a:pt x="2724258" y="268277"/>
                    <a:pt x="2962963" y="275946"/>
                    <a:pt x="3182835" y="276257"/>
                  </a:cubicBezTo>
                  <a:cubicBezTo>
                    <a:pt x="3402707" y="276569"/>
                    <a:pt x="3799448" y="276512"/>
                    <a:pt x="3977106" y="276258"/>
                  </a:cubicBezTo>
                  <a:cubicBezTo>
                    <a:pt x="4154764" y="276004"/>
                    <a:pt x="4538578" y="284434"/>
                    <a:pt x="4771377" y="276258"/>
                  </a:cubicBezTo>
                  <a:cubicBezTo>
                    <a:pt x="5004176" y="268082"/>
                    <a:pt x="5173883" y="254339"/>
                    <a:pt x="5367080" y="276258"/>
                  </a:cubicBezTo>
                  <a:cubicBezTo>
                    <a:pt x="5560277" y="298177"/>
                    <a:pt x="5868001" y="296129"/>
                    <a:pt x="6095162" y="276258"/>
                  </a:cubicBezTo>
                  <a:cubicBezTo>
                    <a:pt x="6322323" y="256387"/>
                    <a:pt x="6453050" y="273026"/>
                    <a:pt x="6757054" y="276258"/>
                  </a:cubicBezTo>
                  <a:cubicBezTo>
                    <a:pt x="6759397" y="225246"/>
                    <a:pt x="6755383" y="177238"/>
                    <a:pt x="6757054" y="138129"/>
                  </a:cubicBezTo>
                  <a:cubicBezTo>
                    <a:pt x="6749365" y="48392"/>
                    <a:pt x="6823980" y="2278"/>
                    <a:pt x="6895183" y="0"/>
                  </a:cubicBezTo>
                  <a:cubicBezTo>
                    <a:pt x="6976381" y="10122"/>
                    <a:pt x="7043331" y="51866"/>
                    <a:pt x="7033312" y="138129"/>
                  </a:cubicBezTo>
                  <a:cubicBezTo>
                    <a:pt x="7032120" y="382893"/>
                    <a:pt x="7037700" y="509314"/>
                    <a:pt x="7033312" y="707220"/>
                  </a:cubicBezTo>
                  <a:cubicBezTo>
                    <a:pt x="7028924" y="905126"/>
                    <a:pt x="7053434" y="1095116"/>
                    <a:pt x="7033312" y="1292886"/>
                  </a:cubicBezTo>
                  <a:cubicBezTo>
                    <a:pt x="7013190" y="1490656"/>
                    <a:pt x="7021755" y="1549347"/>
                    <a:pt x="7033312" y="1795675"/>
                  </a:cubicBezTo>
                  <a:cubicBezTo>
                    <a:pt x="7040860" y="1875451"/>
                    <a:pt x="6971753" y="1921561"/>
                    <a:pt x="6895183" y="1933804"/>
                  </a:cubicBezTo>
                  <a:cubicBezTo>
                    <a:pt x="6542217" y="1950221"/>
                    <a:pt x="6320459" y="1941703"/>
                    <a:pt x="6167101" y="1933804"/>
                  </a:cubicBezTo>
                  <a:cubicBezTo>
                    <a:pt x="6013743" y="1925905"/>
                    <a:pt x="5779258" y="1965795"/>
                    <a:pt x="5439020" y="1933804"/>
                  </a:cubicBezTo>
                  <a:cubicBezTo>
                    <a:pt x="5098782" y="1901813"/>
                    <a:pt x="4979824" y="1936828"/>
                    <a:pt x="4843316" y="1933804"/>
                  </a:cubicBezTo>
                  <a:cubicBezTo>
                    <a:pt x="4706808" y="1930780"/>
                    <a:pt x="4428995" y="1936854"/>
                    <a:pt x="4181424" y="1933804"/>
                  </a:cubicBezTo>
                  <a:cubicBezTo>
                    <a:pt x="3933853" y="1930754"/>
                    <a:pt x="3725474" y="1936076"/>
                    <a:pt x="3519531" y="1933803"/>
                  </a:cubicBezTo>
                  <a:cubicBezTo>
                    <a:pt x="3313587" y="1931530"/>
                    <a:pt x="3038023" y="1968198"/>
                    <a:pt x="2791450" y="1933803"/>
                  </a:cubicBezTo>
                  <a:cubicBezTo>
                    <a:pt x="2544877" y="1899408"/>
                    <a:pt x="2235333" y="1903101"/>
                    <a:pt x="1997179" y="1933803"/>
                  </a:cubicBezTo>
                  <a:cubicBezTo>
                    <a:pt x="1759025" y="1964505"/>
                    <a:pt x="1526456" y="1942384"/>
                    <a:pt x="1202908" y="1933803"/>
                  </a:cubicBezTo>
                  <a:cubicBezTo>
                    <a:pt x="879360" y="1925222"/>
                    <a:pt x="635081" y="1955487"/>
                    <a:pt x="276258" y="1933803"/>
                  </a:cubicBezTo>
                  <a:cubicBezTo>
                    <a:pt x="273017" y="1993295"/>
                    <a:pt x="282556" y="2014555"/>
                    <a:pt x="276258" y="2071932"/>
                  </a:cubicBezTo>
                  <a:cubicBezTo>
                    <a:pt x="277568" y="2164100"/>
                    <a:pt x="209303" y="2215487"/>
                    <a:pt x="138129" y="2210061"/>
                  </a:cubicBezTo>
                  <a:cubicBezTo>
                    <a:pt x="53097" y="2200120"/>
                    <a:pt x="15672" y="2154167"/>
                    <a:pt x="0" y="2071932"/>
                  </a:cubicBezTo>
                  <a:cubicBezTo>
                    <a:pt x="7715" y="1936851"/>
                    <a:pt x="23764" y="1767210"/>
                    <a:pt x="0" y="1569143"/>
                  </a:cubicBezTo>
                  <a:cubicBezTo>
                    <a:pt x="-23764" y="1371076"/>
                    <a:pt x="-21837" y="1218661"/>
                    <a:pt x="0" y="1049779"/>
                  </a:cubicBezTo>
                  <a:cubicBezTo>
                    <a:pt x="21837" y="880897"/>
                    <a:pt x="-23292" y="645478"/>
                    <a:pt x="0" y="414386"/>
                  </a:cubicBezTo>
                  <a:close/>
                  <a:moveTo>
                    <a:pt x="6757054" y="276258"/>
                  </a:moveTo>
                  <a:cubicBezTo>
                    <a:pt x="6816803" y="276479"/>
                    <a:pt x="6856653" y="271884"/>
                    <a:pt x="6895183" y="276258"/>
                  </a:cubicBezTo>
                  <a:cubicBezTo>
                    <a:pt x="6980366" y="268848"/>
                    <a:pt x="7042225" y="228991"/>
                    <a:pt x="7033312" y="138129"/>
                  </a:cubicBezTo>
                  <a:moveTo>
                    <a:pt x="6895183" y="276258"/>
                  </a:moveTo>
                  <a:cubicBezTo>
                    <a:pt x="6889315" y="238013"/>
                    <a:pt x="6889783" y="199184"/>
                    <a:pt x="6895183" y="138129"/>
                  </a:cubicBezTo>
                  <a:cubicBezTo>
                    <a:pt x="6890921" y="174076"/>
                    <a:pt x="6862861" y="204036"/>
                    <a:pt x="6826119" y="207193"/>
                  </a:cubicBezTo>
                  <a:cubicBezTo>
                    <a:pt x="6793746" y="211040"/>
                    <a:pt x="6750691" y="170235"/>
                    <a:pt x="6757055" y="138129"/>
                  </a:cubicBezTo>
                  <a:moveTo>
                    <a:pt x="138129" y="552515"/>
                  </a:moveTo>
                  <a:cubicBezTo>
                    <a:pt x="135960" y="512463"/>
                    <a:pt x="144515" y="461799"/>
                    <a:pt x="138129" y="414386"/>
                  </a:cubicBezTo>
                  <a:cubicBezTo>
                    <a:pt x="137552" y="371999"/>
                    <a:pt x="163435" y="341111"/>
                    <a:pt x="207193" y="345322"/>
                  </a:cubicBezTo>
                  <a:cubicBezTo>
                    <a:pt x="247541" y="337749"/>
                    <a:pt x="273309" y="376357"/>
                    <a:pt x="276257" y="414386"/>
                  </a:cubicBezTo>
                  <a:cubicBezTo>
                    <a:pt x="280525" y="506624"/>
                    <a:pt x="223802" y="544581"/>
                    <a:pt x="138128" y="552515"/>
                  </a:cubicBezTo>
                  <a:cubicBezTo>
                    <a:pt x="51743" y="566150"/>
                    <a:pt x="-1585" y="488003"/>
                    <a:pt x="-1" y="414386"/>
                  </a:cubicBezTo>
                  <a:moveTo>
                    <a:pt x="276258" y="414386"/>
                  </a:moveTo>
                  <a:cubicBezTo>
                    <a:pt x="299602" y="551233"/>
                    <a:pt x="257927" y="714611"/>
                    <a:pt x="276258" y="920858"/>
                  </a:cubicBezTo>
                  <a:cubicBezTo>
                    <a:pt x="294589" y="1127105"/>
                    <a:pt x="261519" y="1217222"/>
                    <a:pt x="276258" y="1442525"/>
                  </a:cubicBezTo>
                  <a:cubicBezTo>
                    <a:pt x="290997" y="1667828"/>
                    <a:pt x="265439" y="1752577"/>
                    <a:pt x="276258" y="1933803"/>
                  </a:cubicBezTo>
                </a:path>
              </a:pathLst>
            </a:custGeom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995030850">
                    <a:prstGeom prst="horizontalScroll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5FF7CF9-BB65-C966-1D11-9BC38AC39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9343" y="1287815"/>
              <a:ext cx="7722269" cy="1548518"/>
            </a:xfrm>
            <a:prstGeom prst="rect">
              <a:avLst/>
            </a:prstGeom>
          </p:spPr>
        </p:pic>
      </p:grpSp>
    </p:spTree>
    <p:controls>
      <mc:AlternateContent xmlns:mc="http://schemas.openxmlformats.org/markup-compatibility/2006">
        <mc:Choice xmlns:v="urn:schemas-microsoft-com:vml" Requires="v">
          <p:control name="TextBox1" r:id="rId1" imgW="6458040" imgH="1504800"/>
        </mc:Choice>
        <mc:Fallback>
          <p:control name="TextBox1" r:id="rId1" imgW="6458040" imgH="150480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id="{905A47FB-DA34-8DEE-2BA1-599B2D0A71C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654414" y="3246065"/>
                  <a:ext cx="6455387" cy="15021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86877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7089960" y="4053945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9789457" y="3746663"/>
            <a:ext cx="2291816" cy="2791503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4321137" y="4251749"/>
            <a:ext cx="1907939" cy="241791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1024872" y="4053945"/>
            <a:ext cx="2607453" cy="28569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168" y="-194226"/>
            <a:ext cx="9347197" cy="45582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605A4D-1DCC-001D-DC2F-556810C16D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2178" y="1780735"/>
            <a:ext cx="10108044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921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43874" y="-187409"/>
            <a:ext cx="9583394" cy="3054433"/>
            <a:chOff x="2892" y="-713"/>
            <a:chExt cx="8875" cy="3507"/>
          </a:xfrm>
        </p:grpSpPr>
        <p:grpSp>
          <p:nvGrpSpPr>
            <p:cNvPr id="5" name="Group 4"/>
            <p:cNvGrpSpPr/>
            <p:nvPr/>
          </p:nvGrpSpPr>
          <p:grpSpPr>
            <a:xfrm flipV="1">
              <a:off x="2892" y="-713"/>
              <a:ext cx="8875" cy="3507"/>
              <a:chOff x="4916" y="5843"/>
              <a:chExt cx="8875" cy="2462"/>
            </a:xfrm>
          </p:grpSpPr>
          <p:pic>
            <p:nvPicPr>
              <p:cNvPr id="7" name="图片 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9447"/>
              <a:stretch>
                <a:fillRect/>
              </a:stretch>
            </p:blipFill>
            <p:spPr>
              <a:xfrm flipV="1">
                <a:off x="4916" y="5843"/>
                <a:ext cx="3784" cy="2461"/>
              </a:xfrm>
              <a:prstGeom prst="rect">
                <a:avLst/>
              </a:prstGeom>
            </p:spPr>
          </p:pic>
          <p:pic>
            <p:nvPicPr>
              <p:cNvPr id="8" name="图片 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3039"/>
              <a:stretch>
                <a:fillRect/>
              </a:stretch>
            </p:blipFill>
            <p:spPr>
              <a:xfrm flipH="1" flipV="1">
                <a:off x="8657" y="5844"/>
                <a:ext cx="5134" cy="2461"/>
              </a:xfrm>
              <a:prstGeom prst="rect">
                <a:avLst/>
              </a:prstGeom>
            </p:spPr>
          </p:pic>
        </p:grpSp>
        <p:sp>
          <p:nvSpPr>
            <p:cNvPr id="6" name="Text Box 26"/>
            <p:cNvSpPr txBox="1"/>
            <p:nvPr/>
          </p:nvSpPr>
          <p:spPr>
            <a:xfrm>
              <a:off x="3057" y="440"/>
              <a:ext cx="8485" cy="22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</a:t>
              </a: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ùng các bạn trong nhóm xây dựng và thực hiện kế hoạch giúp đỡ người khó khăn theo bản gợi ý trong SGK.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</p:grp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41348"/>
            <a:ext cx="12193587" cy="171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9336">
            <a:off x="966024" y="2534884"/>
            <a:ext cx="1289579" cy="1531163"/>
          </a:xfrm>
          <a:prstGeom prst="rect">
            <a:avLst/>
          </a:prstGeom>
        </p:spPr>
      </p:pic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000" b="100000" l="12780" r="84665">
                        <a14:foregroundMark x1="30831" y1="29200" x2="30831" y2="29200"/>
                        <a14:foregroundMark x1="34665" y1="34000" x2="34665" y2="34000"/>
                        <a14:foregroundMark x1="48562" y1="94000" x2="48562" y2="94000"/>
                        <a14:foregroundMark x1="54952" y1="94000" x2="54952" y2="94000"/>
                        <a14:foregroundMark x1="57508" y1="92000" x2="57508" y2="92000"/>
                        <a14:foregroundMark x1="52396" y1="94000" x2="52396" y2="9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157" y="2399137"/>
            <a:ext cx="5582249" cy="445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1102FF-25E1-1C4B-E1F5-21581E7E55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300" y="3905250"/>
            <a:ext cx="7581900" cy="1817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856444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67099" y="2276392"/>
            <a:ext cx="5868585" cy="789999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32" y="284171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59926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 descr="Sân cỏ đơn giản trên nền trong suốt Các vector miễn ph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22" b="100000" l="0" r="99201">
                        <a14:backgroundMark x1="1757" y1="75793" x2="1757" y2="75793"/>
                        <a14:backgroundMark x1="2236" y1="80403" x2="2236" y2="80403"/>
                        <a14:backgroundMark x1="958" y1="83573" x2="958" y2="83573"/>
                        <a14:backgroundMark x1="799" y1="79539" x2="799" y2="79539"/>
                        <a14:backgroundMark x1="6230" y1="78674" x2="6230" y2="78674"/>
                        <a14:backgroundMark x1="11981" y1="76081" x2="11981" y2="76081"/>
                        <a14:backgroundMark x1="10543" y1="74352" x2="10543" y2="74352"/>
                        <a14:backgroundMark x1="20447" y1="76657" x2="20447" y2="76657"/>
                        <a14:backgroundMark x1="18530" y1="79251" x2="18530" y2="79251"/>
                        <a14:backgroundMark x1="16613" y1="79251" x2="16613" y2="79251"/>
                        <a14:backgroundMark x1="8946" y1="77810" x2="8946" y2="77810"/>
                        <a14:backgroundMark x1="33227" y1="80403" x2="33227" y2="80403"/>
                        <a14:backgroundMark x1="27476" y1="83573" x2="27476" y2="83573"/>
                        <a14:backgroundMark x1="29872" y1="85591" x2="29872" y2="85591"/>
                        <a14:backgroundMark x1="28435" y1="80115" x2="28435" y2="80115"/>
                        <a14:backgroundMark x1="46006" y1="74063" x2="46006" y2="74063"/>
                        <a14:backgroundMark x1="40735" y1="73487" x2="40735" y2="73487"/>
                        <a14:backgroundMark x1="38498" y1="74063" x2="38498" y2="74063"/>
                        <a14:backgroundMark x1="37540" y1="80115" x2="37540" y2="80115"/>
                        <a14:backgroundMark x1="48722" y1="79251" x2="48722" y2="79251"/>
                        <a14:backgroundMark x1="48722" y1="79251" x2="48722" y2="79251"/>
                        <a14:backgroundMark x1="48722" y1="79251" x2="48722" y2="79251"/>
                        <a14:backgroundMark x1="54313" y1="78386" x2="54952" y2="78386"/>
                        <a14:backgroundMark x1="54952" y1="78386" x2="54952" y2="78386"/>
                        <a14:backgroundMark x1="54952" y1="78386" x2="61502" y2="77522"/>
                        <a14:backgroundMark x1="61502" y1="77522" x2="61502" y2="77522"/>
                        <a14:backgroundMark x1="61502" y1="77522" x2="73323" y2="76945"/>
                        <a14:backgroundMark x1="73323" y1="76945" x2="73323" y2="76945"/>
                        <a14:backgroundMark x1="73323" y1="76945" x2="73323" y2="76945"/>
                        <a14:backgroundMark x1="74920" y1="76081" x2="89776" y2="72334"/>
                        <a14:backgroundMark x1="95687" y1="75793" x2="97444" y2="77522"/>
                        <a14:backgroundMark x1="97444" y1="77522" x2="97444" y2="77522"/>
                        <a14:backgroundMark x1="82907" y1="79539" x2="82907" y2="79539"/>
                        <a14:backgroundMark x1="79393" y1="86167" x2="79393" y2="86167"/>
                        <a14:backgroundMark x1="65815" y1="82997" x2="65815" y2="82997"/>
                        <a14:backgroundMark x1="25080" y1="84726" x2="25080" y2="84726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3291" y1="80115" x2="93291" y2="80115"/>
                        <a14:backgroundMark x1="93291" y1="80115" x2="93291" y2="80115"/>
                        <a14:backgroundMark x1="93291" y1="80115" x2="80831" y2="79251"/>
                        <a14:backgroundMark x1="97923" y1="79251" x2="78435" y2="58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071"/>
          <a:stretch/>
        </p:blipFill>
        <p:spPr bwMode="auto">
          <a:xfrm>
            <a:off x="6805845" y="2920456"/>
            <a:ext cx="5504147" cy="396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Sân cỏ đơn giản trên nền trong suốt Các vector miễn phí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22" b="100000" l="0" r="99201">
                        <a14:backgroundMark x1="1757" y1="75793" x2="1757" y2="75793"/>
                        <a14:backgroundMark x1="2236" y1="80403" x2="2236" y2="80403"/>
                        <a14:backgroundMark x1="958" y1="83573" x2="958" y2="83573"/>
                        <a14:backgroundMark x1="799" y1="79539" x2="799" y2="79539"/>
                        <a14:backgroundMark x1="6230" y1="78674" x2="6230" y2="78674"/>
                        <a14:backgroundMark x1="11981" y1="76081" x2="11981" y2="76081"/>
                        <a14:backgroundMark x1="10543" y1="74352" x2="10543" y2="74352"/>
                        <a14:backgroundMark x1="20447" y1="76657" x2="20447" y2="76657"/>
                        <a14:backgroundMark x1="18530" y1="79251" x2="18530" y2="79251"/>
                        <a14:backgroundMark x1="16613" y1="79251" x2="16613" y2="79251"/>
                        <a14:backgroundMark x1="8946" y1="77810" x2="8946" y2="77810"/>
                        <a14:backgroundMark x1="33227" y1="80403" x2="33227" y2="80403"/>
                        <a14:backgroundMark x1="27476" y1="83573" x2="27476" y2="83573"/>
                        <a14:backgroundMark x1="29872" y1="85591" x2="29872" y2="85591"/>
                        <a14:backgroundMark x1="28435" y1="80115" x2="28435" y2="80115"/>
                        <a14:backgroundMark x1="46006" y1="74063" x2="46006" y2="74063"/>
                        <a14:backgroundMark x1="40735" y1="73487" x2="40735" y2="73487"/>
                        <a14:backgroundMark x1="38498" y1="74063" x2="38498" y2="74063"/>
                        <a14:backgroundMark x1="37540" y1="80115" x2="37540" y2="80115"/>
                        <a14:backgroundMark x1="48722" y1="79251" x2="48722" y2="79251"/>
                        <a14:backgroundMark x1="48722" y1="79251" x2="48722" y2="79251"/>
                        <a14:backgroundMark x1="48722" y1="79251" x2="48722" y2="79251"/>
                        <a14:backgroundMark x1="54313" y1="78386" x2="54952" y2="78386"/>
                        <a14:backgroundMark x1="54952" y1="78386" x2="54952" y2="78386"/>
                        <a14:backgroundMark x1="54952" y1="78386" x2="61502" y2="77522"/>
                        <a14:backgroundMark x1="61502" y1="77522" x2="61502" y2="77522"/>
                        <a14:backgroundMark x1="61502" y1="77522" x2="73323" y2="76945"/>
                        <a14:backgroundMark x1="73323" y1="76945" x2="73323" y2="76945"/>
                        <a14:backgroundMark x1="73323" y1="76945" x2="73323" y2="76945"/>
                        <a14:backgroundMark x1="74920" y1="76081" x2="89776" y2="72334"/>
                        <a14:backgroundMark x1="95687" y1="75793" x2="97444" y2="77522"/>
                        <a14:backgroundMark x1="97444" y1="77522" x2="97444" y2="77522"/>
                        <a14:backgroundMark x1="82907" y1="79539" x2="82907" y2="79539"/>
                        <a14:backgroundMark x1="79393" y1="86167" x2="79393" y2="86167"/>
                        <a14:backgroundMark x1="65815" y1="82997" x2="65815" y2="82997"/>
                        <a14:backgroundMark x1="25080" y1="84726" x2="25080" y2="84726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3291" y1="80115" x2="93291" y2="80115"/>
                        <a14:backgroundMark x1="93291" y1="80115" x2="93291" y2="80115"/>
                        <a14:backgroundMark x1="93291" y1="80115" x2="80831" y2="79251"/>
                        <a14:backgroundMark x1="97923" y1="79251" x2="78435" y2="58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62" y="2892424"/>
            <a:ext cx="7154863" cy="396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9">
            <a:extLst>
              <a:ext uri="{FF2B5EF4-FFF2-40B4-BE49-F238E27FC236}">
                <a16:creationId xmlns:a16="http://schemas.microsoft.com/office/drawing/2014/main" id="{BF606C32-ED8B-4E8D-9B93-91EA24B2D993}"/>
              </a:ext>
            </a:extLst>
          </p:cNvPr>
          <p:cNvGrpSpPr/>
          <p:nvPr/>
        </p:nvGrpSpPr>
        <p:grpSpPr>
          <a:xfrm>
            <a:off x="4059859" y="2558840"/>
            <a:ext cx="184731" cy="1583261"/>
            <a:chOff x="3771007" y="1083236"/>
            <a:chExt cx="177300" cy="1583260"/>
          </a:xfrm>
        </p:grpSpPr>
        <p:sp>
          <p:nvSpPr>
            <p:cNvPr id="5" name="矩形 10">
              <a:extLst>
                <a:ext uri="{FF2B5EF4-FFF2-40B4-BE49-F238E27FC236}">
                  <a16:creationId xmlns:a16="http://schemas.microsoft.com/office/drawing/2014/main" id="{0A585FB5-5645-4238-9891-79A3353E3EC8}"/>
                </a:ext>
              </a:extLst>
            </p:cNvPr>
            <p:cNvSpPr/>
            <p:nvPr/>
          </p:nvSpPr>
          <p:spPr>
            <a:xfrm>
              <a:off x="3771007" y="1083236"/>
              <a:ext cx="177300" cy="15696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6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Guanine" panose="02040603050506020204" pitchFamily="18" charset="0"/>
                <a:ea typeface="字魂27号-布丁体" panose="00000505000000000000" pitchFamily="2" charset="-122"/>
                <a:cs typeface="+mn-cs"/>
              </a:endParaRPr>
            </a:p>
          </p:txBody>
        </p:sp>
        <p:sp>
          <p:nvSpPr>
            <p:cNvPr id="6" name="矩形 11">
              <a:extLst>
                <a:ext uri="{FF2B5EF4-FFF2-40B4-BE49-F238E27FC236}">
                  <a16:creationId xmlns:a16="http://schemas.microsoft.com/office/drawing/2014/main" id="{689EA033-6E8E-4551-B77D-0CA76AE9F7CF}"/>
                </a:ext>
              </a:extLst>
            </p:cNvPr>
            <p:cNvSpPr/>
            <p:nvPr/>
          </p:nvSpPr>
          <p:spPr>
            <a:xfrm>
              <a:off x="3771007" y="1096837"/>
              <a:ext cx="177300" cy="15696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67000">
                      <a:srgbClr val="5997D0"/>
                    </a:gs>
                    <a:gs pos="0">
                      <a:srgbClr val="FF99CC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Guanine" panose="02040603050506020204" pitchFamily="18" charset="0"/>
                <a:ea typeface="字魂27号-布丁体" panose="00000505000000000000" pitchFamily="2" charset="-122"/>
                <a:cs typeface="+mn-cs"/>
              </a:endParaRPr>
            </a:p>
          </p:txBody>
        </p:sp>
      </p:grpSp>
      <p:pic>
        <p:nvPicPr>
          <p:cNvPr id="17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/>
        </p:blipFill>
        <p:spPr>
          <a:xfrm>
            <a:off x="9316764" y="0"/>
            <a:ext cx="3191471" cy="2491736"/>
          </a:xfrm>
          <a:prstGeom prst="rect">
            <a:avLst/>
          </a:prstGeom>
        </p:spPr>
      </p:pic>
      <p:sp>
        <p:nvSpPr>
          <p:cNvPr id="3" name="任意多边形: 形状 40">
            <a:extLst>
              <a:ext uri="{FF2B5EF4-FFF2-40B4-BE49-F238E27FC236}">
                <a16:creationId xmlns:a16="http://schemas.microsoft.com/office/drawing/2014/main" id="{4A7ABC55-4ED8-9A6B-DEF1-CE8495165E73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A14678-AAB1-6B43-129B-C6EDAA75A067}"/>
              </a:ext>
            </a:extLst>
          </p:cNvPr>
          <p:cNvSpPr txBox="1"/>
          <p:nvPr/>
        </p:nvSpPr>
        <p:spPr>
          <a:xfrm>
            <a:off x="2156874" y="2057457"/>
            <a:ext cx="9350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lại bài học Cảm thông, giúp đỡ người gặp khó khăn.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BC2453-0854-C79E-1402-DC598DFFA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2143B6-E8A0-650E-DCDF-9BD842BC9740}"/>
              </a:ext>
            </a:extLst>
          </p:cNvPr>
          <p:cNvSpPr txBox="1"/>
          <p:nvPr/>
        </p:nvSpPr>
        <p:spPr>
          <a:xfrm>
            <a:off x="2082446" y="3118814"/>
            <a:ext cx="9350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 hiện được lòng yêu thương, cảm thông với người có hoàn cảnh khó khăn.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C80138-DB33-1C75-FCAA-AFDC24C73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890332" y="303616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A7DCAF-C973-BB68-1E79-2FA239F9813D}"/>
              </a:ext>
            </a:extLst>
          </p:cNvPr>
          <p:cNvSpPr txBox="1"/>
          <p:nvPr/>
        </p:nvSpPr>
        <p:spPr>
          <a:xfrm>
            <a:off x="2033049" y="4343268"/>
            <a:ext cx="9350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 giúp đỡ, chia sẻ với mọi người khi họ gặp khó khăn.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ED8C77-BAFD-7A14-B1E5-A64F8BFDC1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840935" y="4260617"/>
            <a:ext cx="919996" cy="9199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BB2683-25C2-0BF2-9624-049CC8EA58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5553" y="188373"/>
            <a:ext cx="6005080" cy="13595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EBEF671-957F-BC1C-118E-6094B54CB2AF}"/>
              </a:ext>
            </a:extLst>
          </p:cNvPr>
          <p:cNvSpPr txBox="1"/>
          <p:nvPr/>
        </p:nvSpPr>
        <p:spPr>
          <a:xfrm>
            <a:off x="1985424" y="5381493"/>
            <a:ext cx="9350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trước Bài 3 – Yêu lao động (SHS tr.19).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906275B-9EBE-A5E3-4B27-935CB0464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879035" y="5213117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916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9" grpId="0"/>
      <p:bldP spid="11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30BE70C-88BD-4206-B546-84063E3C2A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t="7924" r="8917" b="44414"/>
          <a:stretch/>
        </p:blipFill>
        <p:spPr>
          <a:xfrm>
            <a:off x="-900476" y="674511"/>
            <a:ext cx="6990610" cy="6028714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4855E4DB-63DE-4515-9AAA-A6B387E0E67A}"/>
              </a:ext>
            </a:extLst>
          </p:cNvPr>
          <p:cNvGrpSpPr/>
          <p:nvPr/>
        </p:nvGrpSpPr>
        <p:grpSpPr>
          <a:xfrm>
            <a:off x="0" y="5884224"/>
            <a:ext cx="12192000" cy="973776"/>
            <a:chOff x="0" y="5884224"/>
            <a:chExt cx="12192000" cy="97377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D7D2E4E-63FC-4E59-B93B-E27448124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0" y="5884224"/>
              <a:ext cx="4259052" cy="97377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2456F1C-A575-471A-9B4F-AD6D1F31F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4219699" y="5884224"/>
              <a:ext cx="4259052" cy="9737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F3DE31D-E1B4-4CC6-8D4D-2CE343E72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r="12815" b="31602"/>
            <a:stretch/>
          </p:blipFill>
          <p:spPr>
            <a:xfrm>
              <a:off x="8478751" y="5884224"/>
              <a:ext cx="3713249" cy="97377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94EAB357-98CB-4E28-8E9F-DC15B48C12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>
            <a:off x="0" y="0"/>
            <a:ext cx="4162520" cy="21613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6714C1-B8BB-499D-98F6-36E2888DD5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 flipH="1">
            <a:off x="8017747" y="35886"/>
            <a:ext cx="4174253" cy="2167401"/>
          </a:xfrm>
          <a:prstGeom prst="rect">
            <a:avLst/>
          </a:prstGeom>
        </p:spPr>
      </p:pic>
      <p:pic>
        <p:nvPicPr>
          <p:cNvPr id="10" name="Picture 9" descr="khoidong">
            <a:extLst>
              <a:ext uri="{FF2B5EF4-FFF2-40B4-BE49-F238E27FC236}">
                <a16:creationId xmlns:a16="http://schemas.microsoft.com/office/drawing/2014/main" id="{CC5F172E-E9E3-408A-BEEF-E3EC9C78C0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1240" y="1306602"/>
            <a:ext cx="7315200" cy="348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17" y="2566367"/>
            <a:ext cx="2316463" cy="4660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7273" y="2566367"/>
            <a:ext cx="2417439" cy="42916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147F4B-5CD3-48D5-BD4E-9E968CE99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646" y="2145681"/>
            <a:ext cx="783403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4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6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ÃY GIÚP ĐỠ NHAU">
            <a:hlinkClick r:id="" action="ppaction://media"/>
            <a:extLst>
              <a:ext uri="{FF2B5EF4-FFF2-40B4-BE49-F238E27FC236}">
                <a16:creationId xmlns:a16="http://schemas.microsoft.com/office/drawing/2014/main" id="{7A5ED3EC-5CA7-81EB-8EE3-959F8AF673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9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图片 8">
            <a:extLst>
              <a:ext uri="{FF2B5EF4-FFF2-40B4-BE49-F238E27FC236}">
                <a16:creationId xmlns:a16="http://schemas.microsoft.com/office/drawing/2014/main" id="{4656A89D-FCA9-473B-9842-8675088A3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571" y="102921"/>
            <a:ext cx="7699264" cy="6755079"/>
          </a:xfrm>
          <a:prstGeom prst="rect">
            <a:avLst/>
          </a:prstGeom>
        </p:spPr>
      </p:pic>
      <p:pic>
        <p:nvPicPr>
          <p:cNvPr id="135" name="图片 3">
            <a:extLst>
              <a:ext uri="{FF2B5EF4-FFF2-40B4-BE49-F238E27FC236}">
                <a16:creationId xmlns:a16="http://schemas.microsoft.com/office/drawing/2014/main" id="{DEBE740B-7274-4B2B-AB87-61B895808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255" y="511215"/>
            <a:ext cx="2690231" cy="1748650"/>
          </a:xfrm>
          <a:prstGeom prst="rect">
            <a:avLst/>
          </a:prstGeom>
        </p:spPr>
      </p:pic>
      <p:pic>
        <p:nvPicPr>
          <p:cNvPr id="138" name="图片 4">
            <a:extLst>
              <a:ext uri="{FF2B5EF4-FFF2-40B4-BE49-F238E27FC236}">
                <a16:creationId xmlns:a16="http://schemas.microsoft.com/office/drawing/2014/main" id="{33BED7E4-A7FB-4005-9A79-02179A4EC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18" y="619943"/>
            <a:ext cx="2690231" cy="1748650"/>
          </a:xfrm>
          <a:prstGeom prst="rect">
            <a:avLst/>
          </a:prstGeom>
        </p:spPr>
      </p:pic>
      <p:pic>
        <p:nvPicPr>
          <p:cNvPr id="139" name="图片 5">
            <a:extLst>
              <a:ext uri="{FF2B5EF4-FFF2-40B4-BE49-F238E27FC236}">
                <a16:creationId xmlns:a16="http://schemas.microsoft.com/office/drawing/2014/main" id="{C1A54CA5-3337-4D1F-9B09-4C94A558D2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121" y="683565"/>
            <a:ext cx="1614139" cy="1053674"/>
          </a:xfrm>
          <a:prstGeom prst="rect">
            <a:avLst/>
          </a:prstGeom>
        </p:spPr>
      </p:pic>
      <p:pic>
        <p:nvPicPr>
          <p:cNvPr id="140" name="图片 6">
            <a:extLst>
              <a:ext uri="{FF2B5EF4-FFF2-40B4-BE49-F238E27FC236}">
                <a16:creationId xmlns:a16="http://schemas.microsoft.com/office/drawing/2014/main" id="{0294CCF3-3F0A-40A6-A795-6576F0EAE8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60844" y="5330110"/>
            <a:ext cx="12330090" cy="45719"/>
          </a:xfrm>
          <a:prstGeom prst="rect">
            <a:avLst/>
          </a:prstGeom>
        </p:spPr>
      </p:pic>
      <p:pic>
        <p:nvPicPr>
          <p:cNvPr id="141" name="图片 9">
            <a:extLst>
              <a:ext uri="{FF2B5EF4-FFF2-40B4-BE49-F238E27FC236}">
                <a16:creationId xmlns:a16="http://schemas.microsoft.com/office/drawing/2014/main" id="{F63037C4-A86E-4B94-B9B0-CC3D216B9F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60844" y="5447231"/>
            <a:ext cx="12330090" cy="45719"/>
          </a:xfrm>
          <a:prstGeom prst="rect">
            <a:avLst/>
          </a:prstGeom>
        </p:spPr>
      </p:pic>
      <p:pic>
        <p:nvPicPr>
          <p:cNvPr id="142" name="图片 10">
            <a:extLst>
              <a:ext uri="{FF2B5EF4-FFF2-40B4-BE49-F238E27FC236}">
                <a16:creationId xmlns:a16="http://schemas.microsoft.com/office/drawing/2014/main" id="{C01FEBD0-C686-4101-A2BD-5973058817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60844" y="5564353"/>
            <a:ext cx="12330090" cy="45719"/>
          </a:xfrm>
          <a:prstGeom prst="rect">
            <a:avLst/>
          </a:prstGeom>
        </p:spPr>
      </p:pic>
      <p:pic>
        <p:nvPicPr>
          <p:cNvPr id="143" name="图片 11">
            <a:extLst>
              <a:ext uri="{FF2B5EF4-FFF2-40B4-BE49-F238E27FC236}">
                <a16:creationId xmlns:a16="http://schemas.microsoft.com/office/drawing/2014/main" id="{6554F1FF-9AFC-431C-B268-EFC4273D48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60844" y="5681473"/>
            <a:ext cx="12330090" cy="45719"/>
          </a:xfrm>
          <a:prstGeom prst="rect">
            <a:avLst/>
          </a:prstGeom>
        </p:spPr>
      </p:pic>
      <p:pic>
        <p:nvPicPr>
          <p:cNvPr id="146" name="图片 15">
            <a:extLst>
              <a:ext uri="{FF2B5EF4-FFF2-40B4-BE49-F238E27FC236}">
                <a16:creationId xmlns:a16="http://schemas.microsoft.com/office/drawing/2014/main" id="{FADE2BFB-2AC7-4318-AF08-8416F2A136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7882" y="1370450"/>
            <a:ext cx="257814" cy="392326"/>
          </a:xfrm>
          <a:prstGeom prst="rect">
            <a:avLst/>
          </a:prstGeom>
        </p:spPr>
      </p:pic>
      <p:pic>
        <p:nvPicPr>
          <p:cNvPr id="147" name="图片 16">
            <a:extLst>
              <a:ext uri="{FF2B5EF4-FFF2-40B4-BE49-F238E27FC236}">
                <a16:creationId xmlns:a16="http://schemas.microsoft.com/office/drawing/2014/main" id="{1FF96CFC-0726-427C-A3E5-590B1776B0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9497" y="1508639"/>
            <a:ext cx="190558" cy="358697"/>
          </a:xfrm>
          <a:prstGeom prst="rect">
            <a:avLst/>
          </a:prstGeom>
        </p:spPr>
      </p:pic>
      <p:pic>
        <p:nvPicPr>
          <p:cNvPr id="148" name="图片 17">
            <a:extLst>
              <a:ext uri="{FF2B5EF4-FFF2-40B4-BE49-F238E27FC236}">
                <a16:creationId xmlns:a16="http://schemas.microsoft.com/office/drawing/2014/main" id="{88CBDA2B-A8C8-491E-B42B-8171D974D0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3135" y="1051215"/>
            <a:ext cx="100884" cy="3138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2E9CB9-80C9-4CF0-BC52-DEE346E2E0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3506" y="2861927"/>
            <a:ext cx="7035394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4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00">
        <p:circle/>
      </p:transition>
    </mc:Choice>
    <mc:Fallback xmlns="">
      <p:transition spd="slow" advTm="5000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 descr="图片包含 矢量图形&#10;&#10;描述已自动生成">
            <a:extLst>
              <a:ext uri="{FF2B5EF4-FFF2-40B4-BE49-F238E27FC236}">
                <a16:creationId xmlns:a16="http://schemas.microsoft.com/office/drawing/2014/main" id="{298F1763-56EE-4F21-81EA-A809EC23CA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2C4759A6-B7A9-4661-9014-D0C230B631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39" name="图片 2">
            <a:extLst>
              <a:ext uri="{FF2B5EF4-FFF2-40B4-BE49-F238E27FC236}">
                <a16:creationId xmlns:a16="http://schemas.microsoft.com/office/drawing/2014/main" id="{8C20EA07-B372-4913-BA98-F3550C63D2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082" y="4003"/>
            <a:ext cx="12054918" cy="6853997"/>
          </a:xfrm>
          <a:prstGeom prst="rect">
            <a:avLst/>
          </a:prstGeom>
        </p:spPr>
      </p:pic>
      <p:pic>
        <p:nvPicPr>
          <p:cNvPr id="140" name="图片 4" descr="图片包含 矢量图形&#10;&#10;描述已自动生成">
            <a:extLst>
              <a:ext uri="{FF2B5EF4-FFF2-40B4-BE49-F238E27FC236}">
                <a16:creationId xmlns:a16="http://schemas.microsoft.com/office/drawing/2014/main" id="{36E5D95A-D55D-44A1-80D0-C8D3EBAAEBB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559FE8-F80A-40F0-9EF4-C45B30644588}"/>
              </a:ext>
            </a:extLst>
          </p:cNvPr>
          <p:cNvSpPr txBox="1"/>
          <p:nvPr/>
        </p:nvSpPr>
        <p:spPr>
          <a:xfrm>
            <a:off x="1309610" y="641632"/>
            <a:ext cx="9129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chọn một tình huống trong SGK để đóng vai, đưa ra cách xử lý đúng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52D99F-E208-DFEE-2945-726000E733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8238" y="2005013"/>
            <a:ext cx="4700588" cy="1965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A8178F-5FF7-EB5B-E5CC-2BD8806D10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1700" y="1947069"/>
            <a:ext cx="5067300" cy="20058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66BC77-96AB-6D53-88DD-7DC676ACE4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4699" y="4027339"/>
            <a:ext cx="5457825" cy="217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8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8" y="4652731"/>
            <a:ext cx="12721255" cy="2395267"/>
          </a:xfrm>
          <a:prstGeom prst="rect">
            <a:avLst/>
          </a:prstGeom>
        </p:spPr>
      </p:pic>
      <p:pic>
        <p:nvPicPr>
          <p:cNvPr id="14" name="Picture 6" descr="Happy Cute Little Kid Girl With Respect Gesture | Kids cartoon characters,  Cartoon kids, Cute kid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3" b="100000" l="9467" r="89941">
                        <a14:foregroundMark x1="40237" y1="19822" x2="46154" y2="31657"/>
                        <a14:foregroundMark x1="56509" y1="20414" x2="60059" y2="31657"/>
                        <a14:foregroundMark x1="46746" y1="20414" x2="43491" y2="2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5" t="6654" r="14994" b="5983"/>
          <a:stretch/>
        </p:blipFill>
        <p:spPr bwMode="auto">
          <a:xfrm>
            <a:off x="7268995" y="2309126"/>
            <a:ext cx="2307771" cy="322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00" b="93000" l="10000" r="90000">
                        <a14:backgroundMark x1="42125" y1="41588" x2="42125" y2="41588"/>
                        <a14:backgroundMark x1="57625" y1="40176" x2="57625" y2="40176"/>
                        <a14:backgroundMark x1="61750" y1="60059" x2="63250" y2="66824"/>
                        <a14:backgroundMark x1="40938" y1="53647" x2="41750" y2="51882"/>
                      </a14:backgroundRemoval>
                    </a14:imgEffect>
                  </a14:imgLayer>
                </a14:imgProps>
              </a:ext>
            </a:extLst>
          </a:blip>
          <a:srcRect b="9855"/>
          <a:stretch/>
        </p:blipFill>
        <p:spPr>
          <a:xfrm>
            <a:off x="1876209" y="2068422"/>
            <a:ext cx="3721105" cy="35640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3768" y="761238"/>
            <a:ext cx="5163760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05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2BEC6C8-A729-8AD5-5260-B014D9539C1A}"/>
              </a:ext>
            </a:extLst>
          </p:cNvPr>
          <p:cNvSpPr/>
          <p:nvPr/>
        </p:nvSpPr>
        <p:spPr>
          <a:xfrm>
            <a:off x="217715" y="1197681"/>
            <a:ext cx="8506106" cy="4462638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 NHÓM 4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xử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gương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sáng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3821" y="2395362"/>
            <a:ext cx="1899152" cy="446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84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2F3845CE-2E27-D717-B8EE-C999CA90808D}"/>
              </a:ext>
            </a:extLst>
          </p:cNvPr>
          <p:cNvSpPr/>
          <p:nvPr/>
        </p:nvSpPr>
        <p:spPr>
          <a:xfrm>
            <a:off x="2576945" y="779318"/>
            <a:ext cx="3414280" cy="716973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3467099" y="1923473"/>
            <a:ext cx="54448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Linh </a:t>
            </a:r>
            <a:r>
              <a:rPr lang="en-US" sz="4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 rõ lý do Chủ nhật bận và có thể rủ Hải cùng đi giúp đỡ bà cụ neo đơn có hoàn cảnh khó khăn.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501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2F3845CE-2E27-D717-B8EE-C999CA90808D}"/>
              </a:ext>
            </a:extLst>
          </p:cNvPr>
          <p:cNvSpPr/>
          <p:nvPr/>
        </p:nvSpPr>
        <p:spPr>
          <a:xfrm>
            <a:off x="2576945" y="779318"/>
            <a:ext cx="3414280" cy="716973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3467099" y="1923473"/>
            <a:ext cx="54448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white"/>
                </a:solidFill>
              </a:rPr>
              <a:t>Em sẽ an ủi, động viên Phong và rủ các bạn cùng lớp đến thăm bà của Phong.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4749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ar2imgu">
      <a:majorFont>
        <a:latin typeface="字魂107号-萌趣欢乐体" panose="020F0302020204030204"/>
        <a:ea typeface="字魂107号-萌趣欢乐体"/>
        <a:cs typeface=""/>
      </a:majorFont>
      <a:minorFont>
        <a:latin typeface="字魂107号-萌趣欢乐体" panose="020F0502020204030204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alendar &amp; Weather Subject for Pre-K: Parts of the Day by Slidesgo">
  <a:themeElements>
    <a:clrScheme name="Simple Light">
      <a:dk1>
        <a:srgbClr val="FAAE7F"/>
      </a:dk1>
      <a:lt1>
        <a:srgbClr val="8ED4D2"/>
      </a:lt1>
      <a:dk2>
        <a:srgbClr val="FF9D9B"/>
      </a:dk2>
      <a:lt2>
        <a:srgbClr val="2F2564"/>
      </a:lt2>
      <a:accent1>
        <a:srgbClr val="136D33"/>
      </a:accent1>
      <a:accent2>
        <a:srgbClr val="FFFFFF"/>
      </a:accent2>
      <a:accent3>
        <a:srgbClr val="E45E5E"/>
      </a:accent3>
      <a:accent4>
        <a:srgbClr val="FFD966"/>
      </a:accent4>
      <a:accent5>
        <a:srgbClr val="D1D1D1"/>
      </a:accent5>
      <a:accent6>
        <a:srgbClr val="000000"/>
      </a:accent6>
      <a:hlink>
        <a:srgbClr val="130C5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42</TotalTime>
  <Words>364</Words>
  <Application>Microsoft Office PowerPoint</Application>
  <PresentationFormat>Widescreen</PresentationFormat>
  <Paragraphs>34</Paragraphs>
  <Slides>18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46" baseType="lpstr">
      <vt:lpstr>等线</vt:lpstr>
      <vt:lpstr>等线 Light</vt:lpstr>
      <vt:lpstr>#9Slide05 SVNClementine</vt:lpstr>
      <vt:lpstr>#9Slide05 ViceroyJF</vt:lpstr>
      <vt:lpstr>#9Slide07 HoneyCream</vt:lpstr>
      <vt:lpstr>#9Slide07 IcielAltus Serif</vt:lpstr>
      <vt:lpstr>ABeeZee</vt:lpstr>
      <vt:lpstr>Arial</vt:lpstr>
      <vt:lpstr>Calibri</vt:lpstr>
      <vt:lpstr>Calibri Light</vt:lpstr>
      <vt:lpstr>Cambria</vt:lpstr>
      <vt:lpstr>Georgia</vt:lpstr>
      <vt:lpstr>Roboto Condensed Light</vt:lpstr>
      <vt:lpstr>Segoe UI Historic</vt:lpstr>
      <vt:lpstr>SVN-Newton</vt:lpstr>
      <vt:lpstr>Times New Roman</vt:lpstr>
      <vt:lpstr>UTM Guanine</vt:lpstr>
      <vt:lpstr>Wingdings 2</vt:lpstr>
      <vt:lpstr>字魂105号-简雅黑</vt:lpstr>
      <vt:lpstr>字魂107号-萌趣欢乐体</vt:lpstr>
      <vt:lpstr>字魂70号-灵悦黑体</vt:lpstr>
      <vt:lpstr>思源黑体 CN Bold</vt:lpstr>
      <vt:lpstr>千图网海量PPT模板www.58pic.com​​</vt:lpstr>
      <vt:lpstr>1_Office 主题​​</vt:lpstr>
      <vt:lpstr>Calendar &amp; Weather Subject for Pre-K: Parts of the Day by Slidesgo</vt:lpstr>
      <vt:lpstr>2_Office 主题​​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11</cp:revision>
  <dcterms:created xsi:type="dcterms:W3CDTF">2023-07-27T13:03:31Z</dcterms:created>
  <dcterms:modified xsi:type="dcterms:W3CDTF">2023-08-11T14:34:25Z</dcterms:modified>
  <cp:category>9Slide.vn</cp:category>
</cp:coreProperties>
</file>