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33"/>
  </p:notesMasterIdLst>
  <p:sldIdLst>
    <p:sldId id="258" r:id="rId2"/>
    <p:sldId id="260" r:id="rId3"/>
    <p:sldId id="259" r:id="rId4"/>
    <p:sldId id="261" r:id="rId5"/>
    <p:sldId id="321" r:id="rId6"/>
    <p:sldId id="262" r:id="rId7"/>
    <p:sldId id="307" r:id="rId8"/>
    <p:sldId id="312" r:id="rId9"/>
    <p:sldId id="310" r:id="rId10"/>
    <p:sldId id="311" r:id="rId11"/>
    <p:sldId id="314" r:id="rId12"/>
    <p:sldId id="315" r:id="rId13"/>
    <p:sldId id="323" r:id="rId14"/>
    <p:sldId id="316" r:id="rId15"/>
    <p:sldId id="317" r:id="rId16"/>
    <p:sldId id="324" r:id="rId17"/>
    <p:sldId id="309" r:id="rId18"/>
    <p:sldId id="331" r:id="rId19"/>
    <p:sldId id="332" r:id="rId20"/>
    <p:sldId id="333" r:id="rId21"/>
    <p:sldId id="335" r:id="rId22"/>
    <p:sldId id="336" r:id="rId23"/>
    <p:sldId id="337" r:id="rId24"/>
    <p:sldId id="340" r:id="rId25"/>
    <p:sldId id="338" r:id="rId26"/>
    <p:sldId id="325" r:id="rId27"/>
    <p:sldId id="319" r:id="rId28"/>
    <p:sldId id="347" r:id="rId29"/>
    <p:sldId id="339" r:id="rId30"/>
    <p:sldId id="346" r:id="rId31"/>
    <p:sldId id="32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135" autoAdjust="0"/>
  </p:normalViewPr>
  <p:slideViewPr>
    <p:cSldViewPr snapToGrid="0">
      <p:cViewPr varScale="1">
        <p:scale>
          <a:sx n="52" d="100"/>
          <a:sy n="52" d="100"/>
        </p:scale>
        <p:origin x="144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1</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6</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4899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34759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25144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972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78558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44720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1548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4264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325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18279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057278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719656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FB94817-4A8B-40C4-81E5-ED50DAA54A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1232998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3.wav"/><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0.png"/><Relationship Id="rId1" Type="http://schemas.openxmlformats.org/officeDocument/2006/relationships/slideLayout" Target="../slideLayouts/slideLayout6.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41.jpg"/><Relationship Id="rId1" Type="http://schemas.openxmlformats.org/officeDocument/2006/relationships/slideLayout" Target="../slideLayouts/slideLayout1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1.jpg"/><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1.wmf"/><Relationship Id="rId2" Type="http://schemas.openxmlformats.org/officeDocument/2006/relationships/slideLayout" Target="../slideLayouts/slideLayout11.xml"/><Relationship Id="rId1" Type="http://schemas.openxmlformats.org/officeDocument/2006/relationships/control" Target="../activeX/activeX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4">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5"/>
          <a:stretch>
            <a:fillRect/>
          </a:stretch>
        </p:blipFill>
        <p:spPr>
          <a:xfrm>
            <a:off x="3938563" y="261685"/>
            <a:ext cx="4271987" cy="1238562"/>
          </a:xfrm>
          <a:prstGeom prst="rect">
            <a:avLst/>
          </a:prstGeom>
        </p:spPr>
      </p:pic>
      <p:pic>
        <p:nvPicPr>
          <p:cNvPr id="29" name="Picture 28">
            <a:extLst>
              <a:ext uri="{FF2B5EF4-FFF2-40B4-BE49-F238E27FC236}">
                <a16:creationId xmlns:a16="http://schemas.microsoft.com/office/drawing/2014/main"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id="{DA37A3AD-110D-D2CA-835B-5E4C3373F345}"/>
              </a:ext>
            </a:extLst>
          </p:cNvPr>
          <p:cNvPicPr>
            <a:picLocks noChangeAspect="1"/>
          </p:cNvPicPr>
          <p:nvPr/>
        </p:nvPicPr>
        <p:blipFill>
          <a:blip r:embed="rId7"/>
          <a:stretch>
            <a:fillRect/>
          </a:stretch>
        </p:blipFill>
        <p:spPr>
          <a:xfrm>
            <a:off x="3968711" y="1627214"/>
            <a:ext cx="3816427" cy="841321"/>
          </a:xfrm>
          <a:prstGeom prst="rect">
            <a:avLst/>
          </a:prstGeom>
        </p:spPr>
      </p:pic>
      <p:pic>
        <p:nvPicPr>
          <p:cNvPr id="37" name="Picture 36">
            <a:extLst>
              <a:ext uri="{FF2B5EF4-FFF2-40B4-BE49-F238E27FC236}">
                <a16:creationId xmlns:a16="http://schemas.microsoft.com/office/drawing/2014/main"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242FDEF-57BE-0B4D-D10D-C080C2D906E5}"/>
              </a:ext>
            </a:extLst>
          </p:cNvPr>
          <p:cNvSpPr txBox="1"/>
          <p:nvPr/>
        </p:nvSpPr>
        <p:spPr>
          <a:xfrm>
            <a:off x="1030014" y="725214"/>
            <a:ext cx="1004789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Vài ngày sa</a:t>
            </a:r>
            <a:r>
              <a:rPr lang="en-US" sz="2800" b="0" i="0" dirty="0">
                <a:solidFill>
                  <a:srgbClr val="000000"/>
                </a:solidFill>
                <a:effectLst/>
                <a:latin typeface="Calibri" panose="020F0502020204030204" pitchFamily="34" charset="0"/>
                <a:cs typeface="Calibri" panose="020F0502020204030204" pitchFamily="34" charset="0"/>
              </a:rPr>
              <a:t>u</a:t>
            </a:r>
            <a:r>
              <a:rPr lang="vi-VN" sz="2800" b="0" i="0" dirty="0">
                <a:solidFill>
                  <a:srgbClr val="000000"/>
                </a:solidFill>
                <a:effectLst/>
                <a:latin typeface="Calibri" panose="020F0502020204030204" pitchFamily="34" charset="0"/>
                <a:cs typeface="Calibri" panose="020F0502020204030204" pitchFamily="34" charset="0"/>
              </a:rPr>
              <a:t>…</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lang="en-US" sz="2800" b="0" i="0" dirty="0">
                <a:solidFill>
                  <a:srgbClr val="000000"/>
                </a:solidFill>
                <a:effectLst/>
                <a:latin typeface="Calibri" panose="020F0502020204030204" pitchFamily="34" charset="0"/>
                <a:cs typeface="Calibri" panose="020F0502020204030204" pitchFamily="34" charset="0"/>
              </a:rPr>
              <a:t>.</a:t>
            </a:r>
            <a:r>
              <a:rPr lang="vi-VN" sz="2800" b="0" i="0" dirty="0">
                <a:solidFill>
                  <a:srgbClr val="000000"/>
                </a:solidFill>
                <a:effectLst/>
                <a:latin typeface="Calibri" panose="020F0502020204030204" pitchFamily="34" charset="0"/>
                <a:cs typeface="Calibri" panose="020F0502020204030204" pitchFamily="34" charset="0"/>
              </a:rPr>
              <a:t>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b="0" i="0" dirty="0">
                <a:solidFill>
                  <a:srgbClr val="000000"/>
                </a:solidFill>
                <a:effectLst/>
                <a:latin typeface="Calibri" panose="020F0502020204030204" pitchFamily="34" charset="0"/>
                <a:cs typeface="Calibri" panose="020F0502020204030204" pitchFamily="34" charset="0"/>
              </a:rPr>
              <a:t>(Theo Sâng Lê-kha-na)</a:t>
            </a:r>
          </a:p>
        </p:txBody>
      </p:sp>
    </p:spTree>
    <p:extLst>
      <p:ext uri="{BB962C8B-B14F-4D97-AF65-F5344CB8AC3E}">
        <p14:creationId xmlns:p14="http://schemas.microsoft.com/office/powerpoint/2010/main" val="340630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1" name="Picture 20" descr="A green and yellow lizard&#10;&#10;Description automatically generated">
            <a:extLst>
              <a:ext uri="{FF2B5EF4-FFF2-40B4-BE49-F238E27FC236}">
                <a16:creationId xmlns:a16="http://schemas.microsoft.com/office/drawing/2014/main" id="{925CF1F4-3665-626A-F72E-01A5DE218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78" y="4976710"/>
            <a:ext cx="1712638" cy="1881289"/>
          </a:xfrm>
          <a:prstGeom prst="rect">
            <a:avLst/>
          </a:prstGeom>
        </p:spPr>
      </p:pic>
      <p:pic>
        <p:nvPicPr>
          <p:cNvPr id="22" name="Picture 21" descr="A green lizard on a black background&#10;&#10;Description automatically generated with medium confidence">
            <a:extLst>
              <a:ext uri="{FF2B5EF4-FFF2-40B4-BE49-F238E27FC236}">
                <a16:creationId xmlns:a16="http://schemas.microsoft.com/office/drawing/2014/main" id="{518BE53F-6BB6-3EEA-882D-6B862F8E7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94571" y="324835"/>
            <a:ext cx="1657483" cy="1861316"/>
          </a:xfrm>
          <a:prstGeom prst="rect">
            <a:avLst/>
          </a:prstGeom>
        </p:spPr>
      </p:pic>
      <p:sp>
        <p:nvSpPr>
          <p:cNvPr id="25" name="TextBox 24">
            <a:extLst>
              <a:ext uri="{FF2B5EF4-FFF2-40B4-BE49-F238E27FC236}">
                <a16:creationId xmlns:a16="http://schemas.microsoft.com/office/drawing/2014/main" id="{D7780339-15CF-400E-E7D3-CCC4DBFF8E34}"/>
              </a:ext>
            </a:extLst>
          </p:cNvPr>
          <p:cNvSpPr txBox="1"/>
          <p:nvPr/>
        </p:nvSpPr>
        <p:spPr>
          <a:xfrm>
            <a:off x="2264869" y="2110663"/>
            <a:ext cx="3167133" cy="1036438"/>
          </a:xfrm>
          <a:prstGeom prst="rect">
            <a:avLst/>
          </a:prstGeom>
          <a:solidFill>
            <a:srgbClr val="EDD0C5"/>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buổi tối</a:t>
            </a:r>
            <a:endPar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3211D18-9D6A-4556-CB96-03EC317A8540}"/>
              </a:ext>
            </a:extLst>
          </p:cNvPr>
          <p:cNvSpPr txBox="1"/>
          <p:nvPr/>
        </p:nvSpPr>
        <p:spPr>
          <a:xfrm>
            <a:off x="2264869" y="3657600"/>
            <a:ext cx="2931923"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thằn lằn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37C2E3F-5C16-8193-E2D7-E5CFCB2149E7}"/>
              </a:ext>
            </a:extLst>
          </p:cNvPr>
          <p:cNvSpPr txBox="1"/>
          <p:nvPr/>
        </p:nvSpPr>
        <p:spPr>
          <a:xfrm>
            <a:off x="1944414" y="5211719"/>
            <a:ext cx="3535377" cy="1015663"/>
          </a:xfrm>
          <a:prstGeom prst="rect">
            <a:avLst/>
          </a:prstGeom>
          <a:solidFill>
            <a:srgbClr val="EAC8E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thầm nghĩ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276ED1A-80E2-33D1-251F-6E2A94902E57}"/>
              </a:ext>
            </a:extLst>
          </p:cNvPr>
          <p:cNvSpPr txBox="1"/>
          <p:nvPr/>
        </p:nvSpPr>
        <p:spPr>
          <a:xfrm>
            <a:off x="6671734" y="5211719"/>
            <a:ext cx="3743961" cy="1015663"/>
          </a:xfrm>
          <a:prstGeom prst="rect">
            <a:avLst/>
          </a:prstGeom>
          <a:solidFill>
            <a:srgbClr val="F6EB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 thoảng</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D19F866A-10D9-6EAC-ED9F-73F130DD3A80}"/>
              </a:ext>
            </a:extLst>
          </p:cNvPr>
          <p:cNvSpPr txBox="1"/>
          <p:nvPr/>
        </p:nvSpPr>
        <p:spPr>
          <a:xfrm>
            <a:off x="6671734" y="3657600"/>
            <a:ext cx="3573223" cy="1015663"/>
          </a:xfrm>
          <a:prstGeom prst="rect">
            <a:avLst/>
          </a:prstGeom>
          <a:solidFill>
            <a:srgbClr val="FCD2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trở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A8F9271C-AAB0-C70D-4710-E7296DE9BCE4}"/>
              </a:ext>
            </a:extLst>
          </p:cNvPr>
          <p:cNvSpPr txBox="1"/>
          <p:nvPr/>
        </p:nvSpPr>
        <p:spPr>
          <a:xfrm>
            <a:off x="6671734" y="2110663"/>
            <a:ext cx="3167133" cy="1015663"/>
          </a:xfrm>
          <a:prstGeom prst="rect">
            <a:avLst/>
          </a:prstGeom>
          <a:solidFill>
            <a:srgbClr val="FBDCA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đổi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14F35404-AACE-C5FA-EFAB-6A9A04DAB708}"/>
              </a:ext>
            </a:extLst>
          </p:cNvPr>
          <p:cNvPicPr>
            <a:picLocks noChangeAspect="1"/>
          </p:cNvPicPr>
          <p:nvPr/>
        </p:nvPicPr>
        <p:blipFill>
          <a:blip r:embed="rId4"/>
          <a:stretch>
            <a:fillRect/>
          </a:stretch>
        </p:blipFill>
        <p:spPr>
          <a:xfrm>
            <a:off x="3788974" y="108506"/>
            <a:ext cx="4950381" cy="1511939"/>
          </a:xfrm>
          <a:prstGeom prst="rect">
            <a:avLst/>
          </a:prstGeom>
        </p:spPr>
      </p:pic>
    </p:spTree>
    <p:extLst>
      <p:ext uri="{BB962C8B-B14F-4D97-AF65-F5344CB8AC3E}">
        <p14:creationId xmlns:p14="http://schemas.microsoft.com/office/powerpoint/2010/main" val="24336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a16="http://schemas.microsoft.com/office/drawing/2014/main"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a16="http://schemas.microsoft.com/office/drawing/2014/main"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3"/>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a16="http://schemas.microsoft.com/office/drawing/2014/main"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71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id="{A40C8BF9-3A9D-46B1-77B7-4E670888CEF0}"/>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id="{C77EE52B-0D27-AD35-97D2-C14063711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id="{F4F4E313-A3AC-0A13-11C0-8CEC44C115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88366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id="{3CFDFDCD-416E-A55A-630C-2DE0AF86011D}"/>
              </a:ext>
            </a:extLst>
          </p:cNvPr>
          <p:cNvPicPr>
            <a:picLocks noChangeAspect="1"/>
          </p:cNvPicPr>
          <p:nvPr/>
        </p:nvPicPr>
        <p:blipFill>
          <a:blip r:embed="rId2"/>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B856D9F-B1F9-10C8-C3EC-E619B0EED40F}"/>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12" name="Picture 11">
            <a:extLst>
              <a:ext uri="{FF2B5EF4-FFF2-40B4-BE49-F238E27FC236}">
                <a16:creationId xmlns:a16="http://schemas.microsoft.com/office/drawing/2014/main" id="{41A019A9-DAFF-1751-137B-02F1C0D06950}"/>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a16="http://schemas.microsoft.com/office/drawing/2014/main" id="{A5FD71C0-DC5A-7380-6DC4-8ADA234DC6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id="{40768780-1719-3BBE-8C27-FD38AB277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a16="http://schemas.microsoft.com/office/drawing/2014/main" id="{32397353-BE53-AD2C-9FF1-6EA316193EAE}"/>
                </a:ext>
              </a:extLst>
            </p:cNvPr>
            <p:cNvPicPr>
              <a:picLocks noChangeAspect="1"/>
            </p:cNvPicPr>
            <p:nvPr/>
          </p:nvPicPr>
          <p:blipFill>
            <a:blip r:embed="rId3"/>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id="{EA62674E-7965-AA7B-F9B8-559881DD0623}"/>
                </a:ext>
              </a:extLst>
            </p:cNvPr>
            <p:cNvPicPr>
              <a:picLocks noChangeAspect="1"/>
            </p:cNvPicPr>
            <p:nvPr/>
          </p:nvPicPr>
          <p:blipFill>
            <a:blip r:embed="rId3"/>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id="{B504D72C-3C54-1277-AED6-82B48E889294}"/>
                </a:ext>
              </a:extLst>
            </p:cNvPr>
            <p:cNvPicPr>
              <a:picLocks noChangeAspect="1"/>
            </p:cNvPicPr>
            <p:nvPr/>
          </p:nvPicPr>
          <p:blipFill>
            <a:blip r:embed="rId3"/>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id="{1B5BB4BB-348F-28CB-3F0D-40A6830097A6}"/>
                </a:ext>
              </a:extLst>
            </p:cNvPr>
            <p:cNvPicPr>
              <a:picLocks noChangeAspect="1"/>
            </p:cNvPicPr>
            <p:nvPr/>
          </p:nvPicPr>
          <p:blipFill>
            <a:blip r:embed="rId3"/>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id="{FC1B0E38-C64F-E1E8-EDA6-640D35F5D8CF}"/>
                </a:ext>
              </a:extLst>
            </p:cNvPr>
            <p:cNvPicPr>
              <a:picLocks noChangeAspect="1"/>
            </p:cNvPicPr>
            <p:nvPr/>
          </p:nvPicPr>
          <p:blipFill>
            <a:blip r:embed="rId3"/>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id="{651003A4-DB68-75F2-C9D1-761930587EF3}"/>
                </a:ext>
              </a:extLst>
            </p:cNvPr>
            <p:cNvPicPr>
              <a:picLocks noChangeAspect="1"/>
            </p:cNvPicPr>
            <p:nvPr/>
          </p:nvPicPr>
          <p:blipFill>
            <a:blip r:embed="rId3"/>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a16="http://schemas.microsoft.com/office/drawing/2014/main"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42C1ACB3-0B02-6A34-26B3-09BB586CAD18}"/>
                </a:ext>
              </a:extLst>
            </p:cNvPr>
            <p:cNvPicPr>
              <a:picLocks noChangeAspect="1"/>
            </p:cNvPicPr>
            <p:nvPr/>
          </p:nvPicPr>
          <p:blipFill>
            <a:blip r:embed="rId4"/>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id="{7256D8AE-3768-B085-D4A2-5F17F6CE6C3F}"/>
              </a:ext>
            </a:extLst>
          </p:cNvPr>
          <p:cNvPicPr>
            <a:picLocks noChangeAspect="1"/>
          </p:cNvPicPr>
          <p:nvPr/>
        </p:nvPicPr>
        <p:blipFill>
          <a:blip r:embed="rId4"/>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2074715" cy="5789157"/>
            <a:chOff x="0" y="728637"/>
            <a:chExt cx="9056036" cy="4341868"/>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54509"/>
                <a:ext cx="7258876" cy="72662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802452"/>
                <a:ext cx="7393181"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537265"/>
              <a:ext cx="7990604" cy="976819"/>
              <a:chOff x="207253" y="1649202"/>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442292" y="1789191"/>
                <a:ext cx="7755565" cy="658819"/>
                <a:chOff x="4749359" y="748193"/>
                <a:chExt cx="7755565"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48193"/>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749359" y="804271"/>
                  <a:ext cx="7551768"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99114" y="2393380"/>
              <a:ext cx="8012244" cy="960400"/>
              <a:chOff x="200483" y="2614576"/>
              <a:chExt cx="8012244"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200483" y="2614576"/>
                <a:ext cx="8012244" cy="960400"/>
                <a:chOff x="200483" y="2614576"/>
                <a:chExt cx="8012244"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67327"/>
                  <a:ext cx="7354334" cy="68029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200483" y="2614576"/>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45041" y="2715236"/>
                <a:ext cx="713615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Hai bạn đã nhận ra điều gì khi thay đổi môi trường sống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116843" y="4166282"/>
              <a:ext cx="8939193" cy="904223"/>
              <a:chOff x="121505" y="4211559"/>
              <a:chExt cx="8939193" cy="904223"/>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9621"/>
                <a:ext cx="8226733" cy="5360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545406" y="4499520"/>
                <a:ext cx="8515292" cy="469408"/>
              </a:xfrm>
              <a:prstGeom prst="rect">
                <a:avLst/>
              </a:prstGeom>
              <a:noFill/>
            </p:spPr>
            <p:txBody>
              <a:bodyPr wrap="square" rtlCol="0">
                <a:spAutoFit/>
              </a:bodyPr>
              <a:lstStyle/>
              <a:p>
                <a:pPr algn="ctr"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Tìm đọc đoạn văn trong bài có nội dung tương ứng với mỗi ý</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121505" y="4211559"/>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607972" cy="970136"/>
              <a:chOff x="8624" y="3369268"/>
              <a:chExt cx="860797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7859572" cy="859267"/>
                <a:chOff x="856075" y="3661610"/>
                <a:chExt cx="785957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840970" cy="819598"/>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81227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31DF9A8C-C22C-B5D2-F4FD-BDD6C5B344C4}"/>
              </a:ext>
            </a:extLst>
          </p:cNvPr>
          <p:cNvPicPr>
            <a:picLocks noChangeAspect="1"/>
          </p:cNvPicPr>
          <p:nvPr/>
        </p:nvPicPr>
        <p:blipFill>
          <a:blip r:embed="rId5"/>
          <a:stretch>
            <a:fillRect/>
          </a:stretch>
        </p:blipFill>
        <p:spPr>
          <a:xfrm>
            <a:off x="1119867" y="-1539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a:extLst>
              <a:ext uri="{FF2B5EF4-FFF2-40B4-BE49-F238E27FC236}">
                <a16:creationId xmlns:a16="http://schemas.microsoft.com/office/drawing/2014/main" id="{CFD6FC5C-1C9B-5D1A-1090-D56BA9904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1331" y="1793285"/>
            <a:ext cx="10931069" cy="1149940"/>
          </a:xfrm>
          <a:prstGeom prst="rect">
            <a:avLst/>
          </a:prstGeom>
        </p:spPr>
      </p:pic>
      <p:sp>
        <p:nvSpPr>
          <p:cNvPr id="20" name="TextBox 19">
            <a:extLst>
              <a:ext uri="{FF2B5EF4-FFF2-40B4-BE49-F238E27FC236}">
                <a16:creationId xmlns:a16="http://schemas.microsoft.com/office/drawing/2014/main" id="{36074FE8-4105-00BC-3A77-1A20EC8FC45E}"/>
              </a:ext>
            </a:extLst>
          </p:cNvPr>
          <p:cNvSpPr txBox="1"/>
          <p:nvPr/>
        </p:nvSpPr>
        <p:spPr>
          <a:xfrm>
            <a:off x="885825" y="1959101"/>
            <a:ext cx="10182225" cy="949171"/>
          </a:xfrm>
          <a:prstGeom prst="rect">
            <a:avLst/>
          </a:prstGeom>
          <a:noFill/>
        </p:spPr>
        <p:txBody>
          <a:bodyPr wrap="square">
            <a:spAutoFit/>
          </a:bodyPr>
          <a:lstStyle/>
          <a:p>
            <a:pPr indent="228600" algn="just">
              <a:lnSpc>
                <a:spcPct val="120000"/>
              </a:lnSpc>
            </a:pP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đúng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diễn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tắc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kè</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ngữ</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tâm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trạng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nhân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vật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p:txBody>
      </p:sp>
      <p:pic>
        <p:nvPicPr>
          <p:cNvPr id="21" name="Picture 20">
            <a:extLst>
              <a:ext uri="{FF2B5EF4-FFF2-40B4-BE49-F238E27FC236}">
                <a16:creationId xmlns:a16="http://schemas.microsoft.com/office/drawing/2014/main" id="{F866B06B-8AB1-84BB-78C6-CC1EA329309A}"/>
              </a:ext>
            </a:extLst>
          </p:cNvPr>
          <p:cNvPicPr>
            <a:picLocks noChangeAspect="1"/>
          </p:cNvPicPr>
          <p:nvPr/>
        </p:nvPicPr>
        <p:blipFill>
          <a:blip r:embed="rId4"/>
          <a:stretch>
            <a:fillRect/>
          </a:stretch>
        </p:blipFill>
        <p:spPr>
          <a:xfrm>
            <a:off x="3305175" y="200332"/>
            <a:ext cx="6040294" cy="1471693"/>
          </a:xfrm>
          <a:prstGeom prst="rect">
            <a:avLst/>
          </a:prstGeom>
        </p:spPr>
      </p:pic>
      <p:pic>
        <p:nvPicPr>
          <p:cNvPr id="22" name="Picture 12">
            <a:extLst>
              <a:ext uri="{FF2B5EF4-FFF2-40B4-BE49-F238E27FC236}">
                <a16:creationId xmlns:a16="http://schemas.microsoft.com/office/drawing/2014/main" id="{A14EF82A-0D35-A4BC-A6F1-39472DB98E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481" y="3145835"/>
            <a:ext cx="10931069" cy="721315"/>
          </a:xfrm>
          <a:prstGeom prst="rect">
            <a:avLst/>
          </a:prstGeom>
        </p:spPr>
      </p:pic>
      <p:sp>
        <p:nvSpPr>
          <p:cNvPr id="23" name="TextBox 22">
            <a:extLst>
              <a:ext uri="{FF2B5EF4-FFF2-40B4-BE49-F238E27FC236}">
                <a16:creationId xmlns:a16="http://schemas.microsoft.com/office/drawing/2014/main" id="{C518B62B-93EB-19A6-6DF2-A090A7DA0AAE}"/>
              </a:ext>
            </a:extLst>
          </p:cNvPr>
          <p:cNvSpPr txBox="1"/>
          <p:nvPr/>
        </p:nvSpPr>
        <p:spPr>
          <a:xfrm>
            <a:off x="1057275" y="3292601"/>
            <a:ext cx="10010775" cy="471539"/>
          </a:xfrm>
          <a:prstGeom prst="rect">
            <a:avLst/>
          </a:prstGeom>
          <a:noFill/>
        </p:spPr>
        <p:txBody>
          <a:bodyPr wrap="square">
            <a:spAutoFit/>
          </a:bodyPr>
          <a:lstStyle/>
          <a:p>
            <a:pPr indent="228600" algn="just">
              <a:lnSpc>
                <a:spcPct val="120000"/>
              </a:lnSpc>
            </a:pPr>
            <a:r>
              <a:rPr lang="vi-VN"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Nhận biết được bối cảnh, diễn biến các sự việc qua lời kể của tác giả câu chuyện.</a:t>
            </a:r>
            <a:endParaRPr lang="en-US"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12">
            <a:extLst>
              <a:ext uri="{FF2B5EF4-FFF2-40B4-BE49-F238E27FC236}">
                <a16:creationId xmlns:a16="http://schemas.microsoft.com/office/drawing/2014/main" id="{C52F38EE-E6FD-63FA-F1B9-8ED7BF51F1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2306" y="4022135"/>
            <a:ext cx="10931069" cy="787990"/>
          </a:xfrm>
          <a:prstGeom prst="rect">
            <a:avLst/>
          </a:prstGeom>
        </p:spPr>
      </p:pic>
      <p:sp>
        <p:nvSpPr>
          <p:cNvPr id="25" name="TextBox 24">
            <a:extLst>
              <a:ext uri="{FF2B5EF4-FFF2-40B4-BE49-F238E27FC236}">
                <a16:creationId xmlns:a16="http://schemas.microsoft.com/office/drawing/2014/main" id="{731347F1-E816-371D-9739-FBA678D8080E}"/>
              </a:ext>
            </a:extLst>
          </p:cNvPr>
          <p:cNvSpPr txBox="1"/>
          <p:nvPr/>
        </p:nvSpPr>
        <p:spPr>
          <a:xfrm>
            <a:off x="1362075" y="4140326"/>
            <a:ext cx="9886950" cy="505972"/>
          </a:xfrm>
          <a:prstGeom prst="rect">
            <a:avLst/>
          </a:prstGeom>
          <a:noFill/>
        </p:spPr>
        <p:txBody>
          <a:bodyPr wrap="square">
            <a:spAutoFit/>
          </a:bodyPr>
          <a:lstStyle/>
          <a:p>
            <a:pPr indent="228600" algn="just">
              <a:lnSpc>
                <a:spcPct val="120000"/>
              </a:lnSpc>
            </a:pPr>
            <a:r>
              <a:rPr lang="vi-VN"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suy nghĩ, cảm xúc của nhân vật dựa vào lời nói của nhân vật. </a:t>
            </a:r>
            <a:endPar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12">
            <a:extLst>
              <a:ext uri="{FF2B5EF4-FFF2-40B4-BE49-F238E27FC236}">
                <a16:creationId xmlns:a16="http://schemas.microsoft.com/office/drawing/2014/main" id="{E042CAC5-CBF5-D4C2-DB76-206C59BCD7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1806" y="4965110"/>
            <a:ext cx="10931069" cy="1540465"/>
          </a:xfrm>
          <a:prstGeom prst="rect">
            <a:avLst/>
          </a:prstGeom>
        </p:spPr>
      </p:pic>
      <p:sp>
        <p:nvSpPr>
          <p:cNvPr id="38" name="TextBox 37">
            <a:extLst>
              <a:ext uri="{FF2B5EF4-FFF2-40B4-BE49-F238E27FC236}">
                <a16:creationId xmlns:a16="http://schemas.microsoft.com/office/drawing/2014/main" id="{7E498A6A-BB8F-A751-F84C-F5258A1ED50B}"/>
              </a:ext>
            </a:extLst>
          </p:cNvPr>
          <p:cNvSpPr txBox="1"/>
          <p:nvPr/>
        </p:nvSpPr>
        <p:spPr>
          <a:xfrm>
            <a:off x="1000125" y="5140451"/>
            <a:ext cx="10010775" cy="1175706"/>
          </a:xfrm>
          <a:prstGeom prst="rect">
            <a:avLst/>
          </a:prstGeom>
          <a:noFill/>
        </p:spPr>
        <p:txBody>
          <a:bodyPr wrap="square">
            <a:spAutoFit/>
          </a:bodyPr>
          <a:lstStyle/>
          <a:p>
            <a:pPr indent="228600" algn="just">
              <a:lnSpc>
                <a:spcPct val="120000"/>
              </a:lnSpc>
            </a:pPr>
            <a:r>
              <a:rPr lang="vi-VN"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bài đọc: </a:t>
            </a:r>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Mỗi loài vật đều có những đặc tính riêng với một môi trường sống phù hợp với những đặc tính đó. Cần trân trọng những đặc điểm của mình và biết lựa chọn hoàn cảnh sống phù hợp với những đặc điểm đó.</a:t>
            </a:r>
          </a:p>
        </p:txBody>
      </p:sp>
    </p:spTree>
    <p:extLst>
      <p:ext uri="{BB962C8B-B14F-4D97-AF65-F5344CB8AC3E}">
        <p14:creationId xmlns:p14="http://schemas.microsoft.com/office/powerpoint/2010/main" val="4194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a16="http://schemas.microsoft.com/office/drawing/2014/main" val="2751324156"/>
                    </a:ext>
                  </a:extLst>
                </a:gridCol>
                <a:gridCol w="4666593">
                  <a:extLst>
                    <a:ext uri="{9D8B030D-6E8A-4147-A177-3AD203B41FA5}">
                      <a16:colId xmlns:a16="http://schemas.microsoft.com/office/drawing/2014/main"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830124"/>
                  </a:ext>
                </a:extLst>
              </a:tr>
            </a:tbl>
          </a:graphicData>
        </a:graphic>
      </p:graphicFrame>
      <p:sp>
        <p:nvSpPr>
          <p:cNvPr id="21" name="TextBox 20">
            <a:extLst>
              <a:ext uri="{FF2B5EF4-FFF2-40B4-BE49-F238E27FC236}">
                <a16:creationId xmlns:a16="http://schemas.microsoft.com/office/drawing/2014/main"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a16="http://schemas.microsoft.com/office/drawing/2014/main"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id="{9BD427ED-55BE-696C-C8E4-5F9F4DABB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id="{971CA8C4-0188-DEF6-321C-0C0D9ABAC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id="{ECB51A89-E878-6566-6AEC-5A0F79E1F35E}"/>
              </a:ext>
            </a:extLst>
          </p:cNvPr>
          <p:cNvPicPr>
            <a:picLocks noChangeAspect="1"/>
          </p:cNvPicPr>
          <p:nvPr/>
        </p:nvPicPr>
        <p:blipFill>
          <a:blip r:embed="rId4"/>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id="{F7705150-5C88-31C2-70A8-988390D05E42}"/>
              </a:ext>
            </a:extLst>
          </p:cNvPr>
          <p:cNvPicPr>
            <a:picLocks noChangeAspect="1"/>
          </p:cNvPicPr>
          <p:nvPr/>
        </p:nvPicPr>
        <p:blipFill>
          <a:blip r:embed="rId2"/>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6080820E-03E0-CA68-072F-F9EBC2B10842}"/>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a16="http://schemas.microsoft.com/office/drawing/2014/main"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a16="http://schemas.microsoft.com/office/drawing/2014/main"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a16="http://schemas.microsoft.com/office/drawing/2014/main"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a16="http://schemas.microsoft.com/office/drawing/2014/main"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a16="http://schemas.microsoft.com/office/drawing/2014/main"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a16="http://schemas.microsoft.com/office/drawing/2014/main"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a16="http://schemas.microsoft.com/office/drawing/2014/main"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a16="http://schemas.microsoft.com/office/drawing/2014/main"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a16="http://schemas.microsoft.com/office/drawing/2014/main"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id="{2A181093-2909-C0ED-B9E6-095341A8D6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a16="http://schemas.microsoft.com/office/drawing/2014/main"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3" name="Picture 2">
            <a:extLst>
              <a:ext uri="{FF2B5EF4-FFF2-40B4-BE49-F238E27FC236}">
                <a16:creationId xmlns:a16="http://schemas.microsoft.com/office/drawing/2014/main" id="{0BFC68E9-D72D-3467-828A-36C1F09694F5}"/>
              </a:ext>
            </a:extLst>
          </p:cNvPr>
          <p:cNvPicPr>
            <a:picLocks noChangeAspect="1"/>
          </p:cNvPicPr>
          <p:nvPr/>
        </p:nvPicPr>
        <p:blipFill>
          <a:blip r:embed="rId6"/>
          <a:stretch>
            <a:fillRect/>
          </a:stretch>
        </p:blipFill>
        <p:spPr>
          <a:xfrm>
            <a:off x="337388" y="80780"/>
            <a:ext cx="11979678" cy="999831"/>
          </a:xfrm>
          <a:prstGeom prst="rect">
            <a:avLst/>
          </a:prstGeom>
        </p:spPr>
      </p:pic>
    </p:spTree>
    <p:controls>
      <mc:AlternateContent xmlns:mc="http://schemas.openxmlformats.org/markup-compatibility/2006">
        <mc:Choice xmlns:v="urn:schemas-microsoft-com:vml" Requires="v">
          <p:control name="TextBox1" r:id="rId1" imgW="4267080" imgH="866880"/>
        </mc:Choice>
        <mc:Fallback>
          <p:control name="TextBox1" r:id="rId1" imgW="4267080" imgH="866880">
            <p:pic>
              <p:nvPicPr>
                <p:cNvPr id="2" name="TextBox1">
                  <a:extLst>
                    <a:ext uri="{FF2B5EF4-FFF2-40B4-BE49-F238E27FC236}">
                      <a16:creationId xmlns:a16="http://schemas.microsoft.com/office/drawing/2014/main" id="{61B6DE5D-90FE-20A0-D854-2FD7C0633353}"/>
                    </a:ext>
                  </a:extLst>
                </p:cNvPr>
                <p:cNvPicPr>
                  <a:picLocks/>
                </p:cNvPicPr>
                <p:nvPr/>
              </p:nvPicPr>
              <p:blipFill>
                <a:blip r:embed="rId7"/>
                <a:stretch>
                  <a:fillRect/>
                </a:stretch>
              </p:blipFill>
              <p:spPr>
                <a:xfrm>
                  <a:off x="3921672" y="1958187"/>
                  <a:ext cx="4267200" cy="863600"/>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A09F6-0350-A61D-ACAF-517176304908}"/>
              </a:ext>
            </a:extLst>
          </p:cNvPr>
          <p:cNvPicPr>
            <a:picLocks noChangeAspect="1"/>
          </p:cNvPicPr>
          <p:nvPr/>
        </p:nvPicPr>
        <p:blipFill>
          <a:blip r:embed="rId3"/>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id="{735D98FE-C9FD-0055-2685-FECB6E9181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id="{5748B4AD-AFE3-A42C-6538-8440621F759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id="{43BB2DE2-73E8-04EF-4972-023F50EA9CD2}"/>
                </a:ext>
              </a:extLst>
            </p:cNvPr>
            <p:cNvPicPr>
              <a:picLocks noChangeAspect="1"/>
            </p:cNvPicPr>
            <p:nvPr/>
          </p:nvPicPr>
          <p:blipFill>
            <a:blip r:embed="rId5"/>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a16="http://schemas.microsoft.com/office/drawing/2014/main"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id="{BECF86B6-A2FA-5C63-749C-7511B4DE76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id="{57E4B32E-12B5-8140-1A3B-76F1F201764C}"/>
              </a:ext>
            </a:extLst>
          </p:cNvPr>
          <p:cNvPicPr>
            <a:picLocks noChangeAspect="1"/>
          </p:cNvPicPr>
          <p:nvPr/>
        </p:nvPicPr>
        <p:blipFill>
          <a:blip r:embed="rId4"/>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Google Shape;2692;p47">
            <a:extLst>
              <a:ext uri="{FF2B5EF4-FFF2-40B4-BE49-F238E27FC236}">
                <a16:creationId xmlns:a16="http://schemas.microsoft.com/office/drawing/2014/main"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66F587B-3385-7FC0-7F31-8CA449375B9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5" name="Picture 4">
            <a:extLst>
              <a:ext uri="{FF2B5EF4-FFF2-40B4-BE49-F238E27FC236}">
                <a16:creationId xmlns:a16="http://schemas.microsoft.com/office/drawing/2014/main" id="{03330603-0892-BF2F-0520-CF173B654C57}"/>
              </a:ext>
            </a:extLst>
          </p:cNvPr>
          <p:cNvPicPr>
            <a:picLocks noChangeAspect="1"/>
          </p:cNvPicPr>
          <p:nvPr/>
        </p:nvPicPr>
        <p:blipFill>
          <a:blip r:embed="rId4"/>
          <a:stretch>
            <a:fillRect/>
          </a:stretch>
        </p:blipFill>
        <p:spPr>
          <a:xfrm>
            <a:off x="3284766" y="0"/>
            <a:ext cx="4974767" cy="1341236"/>
          </a:xfrm>
          <a:prstGeom prst="rect">
            <a:avLst/>
          </a:prstGeom>
        </p:spPr>
      </p:pic>
      <p:grpSp>
        <p:nvGrpSpPr>
          <p:cNvPr id="6" name="Group 5">
            <a:extLst>
              <a:ext uri="{FF2B5EF4-FFF2-40B4-BE49-F238E27FC236}">
                <a16:creationId xmlns:a16="http://schemas.microsoft.com/office/drawing/2014/main" id="{74CB8B69-FD7B-F2A3-F038-65D016D6FF84}"/>
              </a:ext>
            </a:extLst>
          </p:cNvPr>
          <p:cNvGrpSpPr/>
          <p:nvPr/>
        </p:nvGrpSpPr>
        <p:grpSpPr>
          <a:xfrm>
            <a:off x="1539625" y="1970571"/>
            <a:ext cx="2639300" cy="2284232"/>
            <a:chOff x="444471" y="2172590"/>
            <a:chExt cx="2639300" cy="2284232"/>
          </a:xfrm>
        </p:grpSpPr>
        <p:sp>
          <p:nvSpPr>
            <p:cNvPr id="16" name="Rectangle: Rounded Corners 26">
              <a:extLst>
                <a:ext uri="{FF2B5EF4-FFF2-40B4-BE49-F238E27FC236}">
                  <a16:creationId xmlns:a16="http://schemas.microsoft.com/office/drawing/2014/main" id="{0A956B6D-0DBC-EED4-CD09-2FBB6996E24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7" name="Group 16">
              <a:extLst>
                <a:ext uri="{FF2B5EF4-FFF2-40B4-BE49-F238E27FC236}">
                  <a16:creationId xmlns:a16="http://schemas.microsoft.com/office/drawing/2014/main" id="{0CF3EECE-8C52-A76C-EF84-8576797B81C1}"/>
                </a:ext>
              </a:extLst>
            </p:cNvPr>
            <p:cNvGrpSpPr/>
            <p:nvPr/>
          </p:nvGrpSpPr>
          <p:grpSpPr>
            <a:xfrm>
              <a:off x="832336" y="2172590"/>
              <a:ext cx="1831930" cy="1572681"/>
              <a:chOff x="1450279" y="400692"/>
              <a:chExt cx="2478196" cy="2383465"/>
            </a:xfrm>
          </p:grpSpPr>
          <p:sp>
            <p:nvSpPr>
              <p:cNvPr id="19" name="Rectangle: Rounded Corners 29">
                <a:extLst>
                  <a:ext uri="{FF2B5EF4-FFF2-40B4-BE49-F238E27FC236}">
                    <a16:creationId xmlns:a16="http://schemas.microsoft.com/office/drawing/2014/main" id="{2B96ADD9-2DC2-F150-75FB-BBE5683295B4}"/>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542C8D1E-BCC1-4A5A-4B67-F86B2D5B6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D7FFD97D-66FF-B31C-465C-BDDFA0B4828D}"/>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Mắt</a:t>
              </a:r>
              <a:r>
                <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dõi</a:t>
              </a:r>
              <a:endPar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1747B6F4-2CE7-B434-DED3-418B1D8E5362}"/>
              </a:ext>
            </a:extLst>
          </p:cNvPr>
          <p:cNvGrpSpPr/>
          <p:nvPr/>
        </p:nvGrpSpPr>
        <p:grpSpPr>
          <a:xfrm>
            <a:off x="5057024" y="1324391"/>
            <a:ext cx="2853408" cy="2256681"/>
            <a:chOff x="3345180" y="1356289"/>
            <a:chExt cx="2853408" cy="2256681"/>
          </a:xfrm>
        </p:grpSpPr>
        <p:grpSp>
          <p:nvGrpSpPr>
            <p:cNvPr id="22" name="Group 21">
              <a:extLst>
                <a:ext uri="{FF2B5EF4-FFF2-40B4-BE49-F238E27FC236}">
                  <a16:creationId xmlns:a16="http://schemas.microsoft.com/office/drawing/2014/main" id="{9FA3FAD3-2AAA-B7B6-0B8A-B82BFA47639D}"/>
                </a:ext>
              </a:extLst>
            </p:cNvPr>
            <p:cNvGrpSpPr/>
            <p:nvPr/>
          </p:nvGrpSpPr>
          <p:grpSpPr>
            <a:xfrm>
              <a:off x="3345180" y="1356289"/>
              <a:ext cx="2853408" cy="2256681"/>
              <a:chOff x="3984768" y="31333"/>
              <a:chExt cx="3860030" cy="3318094"/>
            </a:xfrm>
          </p:grpSpPr>
          <p:grpSp>
            <p:nvGrpSpPr>
              <p:cNvPr id="24" name="Group 23">
                <a:extLst>
                  <a:ext uri="{FF2B5EF4-FFF2-40B4-BE49-F238E27FC236}">
                    <a16:creationId xmlns:a16="http://schemas.microsoft.com/office/drawing/2014/main" id="{FCC21A6F-5790-E891-1181-628AF8F75EB0}"/>
                  </a:ext>
                </a:extLst>
              </p:cNvPr>
              <p:cNvGrpSpPr/>
              <p:nvPr/>
            </p:nvGrpSpPr>
            <p:grpSpPr>
              <a:xfrm>
                <a:off x="3984768" y="31333"/>
                <a:ext cx="3860030" cy="3318094"/>
                <a:chOff x="693066" y="657558"/>
                <a:chExt cx="3860030" cy="3318094"/>
              </a:xfrm>
            </p:grpSpPr>
            <p:sp>
              <p:nvSpPr>
                <p:cNvPr id="26" name="Rectangle: Rounded Corners 35">
                  <a:extLst>
                    <a:ext uri="{FF2B5EF4-FFF2-40B4-BE49-F238E27FC236}">
                      <a16:creationId xmlns:a16="http://schemas.microsoft.com/office/drawing/2014/main" id="{025275DE-AD51-3207-56C5-B9648C33D7A5}"/>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16:creationId xmlns:a16="http://schemas.microsoft.com/office/drawing/2014/main" id="{5258C39D-3B9A-2E96-B394-CDCE7FD816D5}"/>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25" name="Picture 24">
                <a:extLst>
                  <a:ext uri="{FF2B5EF4-FFF2-40B4-BE49-F238E27FC236}">
                    <a16:creationId xmlns:a16="http://schemas.microsoft.com/office/drawing/2014/main" id="{C0378C1D-2966-E407-D0B7-0A5BF8EB4EFE}"/>
                  </a:ext>
                </a:extLst>
              </p:cNvPr>
              <p:cNvPicPr>
                <a:picLocks noChangeAspect="1"/>
              </p:cNvPicPr>
              <p:nvPr/>
            </p:nvPicPr>
            <p:blipFill>
              <a:blip r:embed="rId6"/>
              <a:stretch>
                <a:fillRect/>
              </a:stretch>
            </p:blipFill>
            <p:spPr>
              <a:xfrm>
                <a:off x="5155989" y="399065"/>
                <a:ext cx="1665021" cy="1665021"/>
              </a:xfrm>
              <a:prstGeom prst="rect">
                <a:avLst/>
              </a:prstGeom>
            </p:spPr>
          </p:pic>
        </p:grpSp>
        <p:sp>
          <p:nvSpPr>
            <p:cNvPr id="23" name="Rectangle 22">
              <a:extLst>
                <a:ext uri="{FF2B5EF4-FFF2-40B4-BE49-F238E27FC236}">
                  <a16:creationId xmlns:a16="http://schemas.microsoft.com/office/drawing/2014/main" id="{ECDC2D3C-B46E-F40B-4CB1-C9717A43A0BE}"/>
                </a:ext>
              </a:extLst>
            </p:cNvPr>
            <p:cNvSpPr/>
            <p:nvPr/>
          </p:nvSpPr>
          <p:spPr>
            <a:xfrm>
              <a:off x="3653619" y="2781973"/>
              <a:ext cx="2345514" cy="830997"/>
            </a:xfrm>
            <a:prstGeom prst="rect">
              <a:avLst/>
            </a:prstGeom>
          </p:spPr>
          <p:txBody>
            <a:bodyPr wrap="none">
              <a:spAutoFit/>
            </a:bodyPr>
            <a:lstStyle/>
            <a:p>
              <a:pPr algn="ctr"/>
              <a:r>
                <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rPr>
                <a:t>Tai </a:t>
              </a:r>
              <a:r>
                <a:rPr lang="en-US" sz="4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nghe</a:t>
              </a:r>
              <a:endPar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4E2198A-AACA-F383-6DCD-EADF2394F87D}"/>
              </a:ext>
            </a:extLst>
          </p:cNvPr>
          <p:cNvGrpSpPr/>
          <p:nvPr/>
        </p:nvGrpSpPr>
        <p:grpSpPr>
          <a:xfrm>
            <a:off x="8384502" y="2611323"/>
            <a:ext cx="2639300" cy="2279740"/>
            <a:chOff x="6311152" y="2473100"/>
            <a:chExt cx="2639300" cy="2279740"/>
          </a:xfrm>
        </p:grpSpPr>
        <p:grpSp>
          <p:nvGrpSpPr>
            <p:cNvPr id="29" name="Group 28">
              <a:extLst>
                <a:ext uri="{FF2B5EF4-FFF2-40B4-BE49-F238E27FC236}">
                  <a16:creationId xmlns:a16="http://schemas.microsoft.com/office/drawing/2014/main" id="{0C1F8F78-BBC2-2012-A65A-6CC8ABA7017B}"/>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86148F3-50BF-BE54-7FDD-3CC63C307465}"/>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4B1C5BB0-7B9C-2DD9-5CC3-BE149E835AE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16:creationId xmlns:a16="http://schemas.microsoft.com/office/drawing/2014/main" id="{65F029A2-81A5-C9D0-FAFD-0293F1CFEE4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5308EC6E-D48A-8E18-F635-160DAF32D5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692D0DE4-C8A9-0BDF-3EE0-ED9301B3DD63}"/>
                </a:ext>
              </a:extLst>
            </p:cNvPr>
            <p:cNvSpPr/>
            <p:nvPr/>
          </p:nvSpPr>
          <p:spPr>
            <a:xfrm>
              <a:off x="6809012" y="3938015"/>
              <a:ext cx="1744388" cy="769441"/>
            </a:xfrm>
            <a:prstGeom prst="rect">
              <a:avLst/>
            </a:prstGeom>
          </p:spPr>
          <p:txBody>
            <a:bodyPr wrap="none">
              <a:spAutoFit/>
            </a:bodyPr>
            <a:lstStyle/>
            <a:p>
              <a:pPr algn="ctr"/>
              <a:r>
                <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rPr>
                <a:t>Tay </a:t>
              </a:r>
              <a:r>
                <a:rPr lang="en-US" sz="4400" b="1" dirty="0" err="1">
                  <a:solidFill>
                    <a:srgbClr val="00B050"/>
                  </a:solidFill>
                  <a:latin typeface="Calibri" panose="020F0502020204030204" pitchFamily="34" charset="0"/>
                  <a:ea typeface="Cambria" panose="02040503050406030204" pitchFamily="18" charset="0"/>
                  <a:cs typeface="Calibri" panose="020F0502020204030204" pitchFamily="34" charset="0"/>
                </a:rPr>
                <a:t>dò</a:t>
              </a:r>
              <a:endPar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3"/>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thằn lằn xanh. Tớ thích đi kiếm thức ăn vào ban ngày.</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Cả hai bạn cảm thấy thích thú về cuộc sống của nhau. Tắc kè liền nói: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xanh khoái chí:</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81141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235</TotalTime>
  <Words>1888</Words>
  <Application>Microsoft Office PowerPoint</Application>
  <PresentationFormat>Widescreen</PresentationFormat>
  <Paragraphs>105</Paragraphs>
  <Slides>31</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等线</vt:lpstr>
      <vt:lpstr>Arial</vt:lpstr>
      <vt:lpstr>Calibri</vt:lpstr>
      <vt:lpstr>Calibri Light</vt:lpstr>
      <vt:lpstr>Franklin Gothic Book</vt:lpstr>
      <vt:lpstr>Segoe UI Historic</vt:lpstr>
      <vt:lpstr>Times New Roman</vt:lpstr>
      <vt:lpstr>UTM Duepuntozero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53</cp:revision>
  <dcterms:created xsi:type="dcterms:W3CDTF">2023-07-01T11:12:33Z</dcterms:created>
  <dcterms:modified xsi:type="dcterms:W3CDTF">2023-08-11T13:19:56Z</dcterms:modified>
  <cp:category>9Slide.vn</cp:category>
</cp:coreProperties>
</file>