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86" r:id="rId3"/>
    <p:sldId id="291" r:id="rId4"/>
    <p:sldId id="290" r:id="rId5"/>
    <p:sldId id="287" r:id="rId6"/>
    <p:sldId id="288" r:id="rId7"/>
    <p:sldId id="289" r:id="rId8"/>
    <p:sldId id="257" r:id="rId9"/>
    <p:sldId id="292" r:id="rId10"/>
    <p:sldId id="271" r:id="rId11"/>
    <p:sldId id="284" r:id="rId12"/>
    <p:sldId id="285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4"/>
    <p:restoredTop sz="95034" autoAdjust="0"/>
  </p:normalViewPr>
  <p:slideViewPr>
    <p:cSldViewPr>
      <p:cViewPr varScale="1">
        <p:scale>
          <a:sx n="117" d="100"/>
          <a:sy n="117" d="100"/>
        </p:scale>
        <p:origin x="15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3507C-E99B-4A05-8EA3-07A81880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AE354-5CD7-004E-99C7-28F14EA44862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44CE5-0D9C-B014-1A7A-A1BED5C8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4232-ED6F-E127-545D-7FCA680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FA56A-2B27-734F-B9F5-C881F7B0A0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032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00753-1BB3-577F-A990-1F2896D5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DEB4-DD8D-014D-ABD1-C1F0C82130AE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CEDC0-AA88-19C2-CC8A-12BCBD42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1F5AB-D022-858F-6185-2C8E8102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BBF24-381F-6A4D-AA3C-5478CC2617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447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074B0-9614-4753-EAB9-7B2AD20E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2265-1AE4-8B43-A11D-9B027077D46D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3D4E2-07C0-B917-B579-0130CB2A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87FB-51FE-FC31-22B3-57C76454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A787C-080F-6F41-B415-6391668B92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935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98662-813F-CD71-9570-37379AC8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6BD8-A49A-664D-9834-2A65116D5C36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5537C-C9C7-FDED-7097-0DCFB1F9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AD61-D96D-CA8E-9B3A-CAA4A1B6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6F81-514C-264A-909B-71FFFC73D9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804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A727B-9E1C-A1A2-F0AF-FEA35D10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EE63-CB57-3946-971D-3F6C45EBDB15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704A-25D8-5105-AA9F-9468B899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CE41F-9D7D-6CD2-CDBE-DAE72427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6E1C9-0CF1-4E4E-A76C-4C07B3C5C8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210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4E97B9-FF84-FCCB-CBAC-B5F6A40C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D4EF-6DED-A248-860D-923EAF890A17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D433E-D0F7-441D-F4FE-324E4DE7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C1A8D2-77BD-6385-E8E7-2FD302BB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5D5E8-B3D5-6540-8126-AC409D0643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243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981912-5B97-0DFA-BBF3-F2C15CC6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9D1F-B9EA-CE47-AD73-CCD732C826E8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910258-2EF3-28AE-B33D-7F835077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058B2E-ED59-95F2-D29D-B63331AB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6566-113B-B44E-A007-D9A8789F19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03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C40AEE-F4E8-21A7-8A8D-7745E7F6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774B-D904-ED4B-AB8E-86F440B9BD8D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E64B89-A7BA-C33A-D4E9-B93E7F51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C2C95E-7758-A87D-7610-285AA3F4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14795-E4DA-3149-A0AE-567A725566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78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C2C188-5789-3303-64E4-1EA0392F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3C18-4858-6643-9932-6BC76E842C19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C07595-5777-52B6-A13D-E6D5447F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34DE9E-B109-B74D-9C11-DA6F3470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509D-AB94-1946-B9E6-77BCB2FA3E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152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5BFA1B-B353-F87D-B413-9874C053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B656-7C31-8544-A260-EDBF2BFA5192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371F4D-B9BA-7D1D-7E67-E233EF7E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C48778-1D6D-AE0A-079C-6BA5943F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434D-0978-D940-ADA5-70F1CDA650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16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03DC09-72FB-A2C3-BB25-327C5216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41D4-7B7E-7F4A-91B9-8A7CE813D3C7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E5D9B1-A20C-F529-B145-0847F554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45EBAB-ABE3-DDBB-00A9-DA1B6A64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00F63-C288-A244-BB78-656B478691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649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4DCA72-D387-FEA1-7D50-32C099B462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D51270-5142-AFD9-FC7A-D21BC659F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A77-69B3-F5ED-8D11-09F016041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F53F16-261E-A948-9350-E4DFC1DEF5EF}" type="datetimeFigureOut">
              <a:rPr lang="en-US"/>
              <a:pPr>
                <a:defRPr/>
              </a:pPr>
              <a:t>12/21/24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C60A5-378A-AB19-93ED-E7479E581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DBEC-405D-CC88-D844-03F836948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B9B446-BAA8-3744-AFFC-406F666328F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>
            <a:extLst>
              <a:ext uri="{FF2B5EF4-FFF2-40B4-BE49-F238E27FC236}">
                <a16:creationId xmlns:a16="http://schemas.microsoft.com/office/drawing/2014/main" id="{5BB37F0C-B0B5-D488-EFAA-AD06D8F58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007" r="10834"/>
          <a:stretch>
            <a:fillRect/>
          </a:stretch>
        </p:blipFill>
        <p:spPr bwMode="auto">
          <a:xfrm>
            <a:off x="-157163" y="-173038"/>
            <a:ext cx="9521826" cy="722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>
            <a:extLst>
              <a:ext uri="{FF2B5EF4-FFF2-40B4-BE49-F238E27FC236}">
                <a16:creationId xmlns:a16="http://schemas.microsoft.com/office/drawing/2014/main" id="{0D38F473-8DF4-82CB-F7E5-6BDA69A2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79650"/>
            <a:ext cx="47196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UONG VAN 2 cp.jpg">
            <a:extLst>
              <a:ext uri="{FF2B5EF4-FFF2-40B4-BE49-F238E27FC236}">
                <a16:creationId xmlns:a16="http://schemas.microsoft.com/office/drawing/2014/main" id="{652DEE9B-D5AC-5918-20CF-B222617384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73025"/>
            <a:ext cx="1882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>
            <a:extLst>
              <a:ext uri="{FF2B5EF4-FFF2-40B4-BE49-F238E27FC236}">
                <a16:creationId xmlns:a16="http://schemas.microsoft.com/office/drawing/2014/main" id="{FF4D7119-DBE2-0437-172F-F5FA9605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0175"/>
            <a:ext cx="716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  <a:latin typeface="Arial" panose="020B0604020202020204" pitchFamily="34" charset="0"/>
              </a:rPr>
              <a:t>TRUNG TÂM TƯ VẤN TÂM LÝ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  <a:latin typeface="Arial" panose="020B0604020202020204" pitchFamily="34" charset="0"/>
              </a:rPr>
              <a:t>VÀ ĐÀO TẠO KỸ NĂNG HƯƠNG VÂN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AB856-E7FB-56C4-6B8E-AE1C0788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1066800"/>
            <a:ext cx="9063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GIÁO DỤC KỸ NĂNG SỐNG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6629A-0706-BC27-5D3F-7EAD2B931260}"/>
              </a:ext>
            </a:extLst>
          </p:cNvPr>
          <p:cNvSpPr txBox="1"/>
          <p:nvPr/>
        </p:nvSpPr>
        <p:spPr>
          <a:xfrm>
            <a:off x="298681" y="1784745"/>
            <a:ext cx="8610601" cy="66907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</a:rPr>
              <a:t>YÊU THƯƠNG CỘNG ĐỒNG</a:t>
            </a:r>
          </a:p>
        </p:txBody>
      </p:sp>
      <p:pic>
        <p:nvPicPr>
          <p:cNvPr id="3080" name="Picture 10">
            <a:extLst>
              <a:ext uri="{FF2B5EF4-FFF2-40B4-BE49-F238E27FC236}">
                <a16:creationId xmlns:a16="http://schemas.microsoft.com/office/drawing/2014/main" id="{384B7EBE-E428-426B-CFED-A881AEE6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200400"/>
            <a:ext cx="85407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B8754565-C467-1DE4-7715-8A1404D64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531938"/>
            <a:ext cx="4191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41C9F-15B8-D0FA-6FFB-191B2CC00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1088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97A1A-3F52-CB06-0021-EAD474421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3150"/>
            <a:ext cx="412432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655E3-0F03-D76E-1D1C-73D9429D0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4267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F1C8A-1081-5A4C-426D-1296EBF96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9388"/>
            <a:ext cx="41243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>
            <a:extLst>
              <a:ext uri="{FF2B5EF4-FFF2-40B4-BE49-F238E27FC236}">
                <a16:creationId xmlns:a16="http://schemas.microsoft.com/office/drawing/2014/main" id="{18818527-4566-94A9-A8EC-2A670EFBF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47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  <a:latin typeface="Arial" panose="020B0604020202020204" pitchFamily="34" charset="0"/>
              </a:rPr>
              <a:t>NHỮNG HÀNH ĐỘNG THỂ HIỆN TÌNH YÊU THƯƠNG CỦA CHÚNG TA VỚI CỘNG ĐỒNG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ED33EA6-31B0-9653-4C45-2CCE05496CA4}"/>
              </a:ext>
            </a:extLst>
          </p:cNvPr>
          <p:cNvSpPr/>
          <p:nvPr/>
        </p:nvSpPr>
        <p:spPr>
          <a:xfrm>
            <a:off x="273050" y="1111249"/>
            <a:ext cx="3276600" cy="25876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Biết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giúp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23B5A3-6978-965A-D311-527D0886ED35}"/>
              </a:ext>
            </a:extLst>
          </p:cNvPr>
          <p:cNvSpPr/>
          <p:nvPr/>
        </p:nvSpPr>
        <p:spPr>
          <a:xfrm>
            <a:off x="5727700" y="3884613"/>
            <a:ext cx="3187700" cy="29448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Có ý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thức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gìn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chất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cộng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1F1DAFE-05B6-B0D2-F9FB-7EDFEEB434A6}"/>
              </a:ext>
            </a:extLst>
          </p:cNvPr>
          <p:cNvSpPr/>
          <p:nvPr/>
        </p:nvSpPr>
        <p:spPr>
          <a:xfrm>
            <a:off x="273050" y="3894138"/>
            <a:ext cx="3276600" cy="293528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nguyện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tại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ủng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1637FEB-A664-B953-30ED-1A9FD26A2E05}"/>
              </a:ext>
            </a:extLst>
          </p:cNvPr>
          <p:cNvSpPr/>
          <p:nvPr/>
        </p:nvSpPr>
        <p:spPr>
          <a:xfrm>
            <a:off x="5727700" y="1120775"/>
            <a:ext cx="3192463" cy="25685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yếu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>
            <a:extLst>
              <a:ext uri="{FF2B5EF4-FFF2-40B4-BE49-F238E27FC236}">
                <a16:creationId xmlns:a16="http://schemas.microsoft.com/office/drawing/2014/main" id="{F3CA94BD-53C4-B273-7AF7-DEB0F853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2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  <a:latin typeface="Arial" panose="020B0604020202020204" pitchFamily="34" charset="0"/>
              </a:rPr>
              <a:t>HOẠT ĐỘNG NHÓM</a:t>
            </a:r>
          </a:p>
        </p:txBody>
      </p:sp>
      <p:pic>
        <p:nvPicPr>
          <p:cNvPr id="23554" name="Picture 2" descr="Description: LIÊN ĐỘI TRƯỜNG TIỂU HỌC SỐ 2 HÒA NHƠN TỔ CHỨC NGÀY HỘI ĐẬP HEO ĐẤT GIÚP  BẠN ĐẾN TRƯỜNG -">
            <a:extLst>
              <a:ext uri="{FF2B5EF4-FFF2-40B4-BE49-F238E27FC236}">
                <a16:creationId xmlns:a16="http://schemas.microsoft.com/office/drawing/2014/main" id="{2C1AB3CD-FC5F-8BF1-1BEE-46C44C3F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1825"/>
            <a:ext cx="91440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Description: Description: cam-dong-tam-long-nhung-em-nho-giup-do-nguoi-gia-neo-don">
            <a:extLst>
              <a:ext uri="{FF2B5EF4-FFF2-40B4-BE49-F238E27FC236}">
                <a16:creationId xmlns:a16="http://schemas.microsoft.com/office/drawing/2014/main" id="{1FD50E71-93DA-D8AF-0285-ED7235C8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09600"/>
            <a:ext cx="9129712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Description: Đã đến lúc thay đổi cách làm “kế hoạch nhỏ” | Báo Lạng Sơn">
            <a:extLst>
              <a:ext uri="{FF2B5EF4-FFF2-40B4-BE49-F238E27FC236}">
                <a16:creationId xmlns:a16="http://schemas.microsoft.com/office/drawing/2014/main" id="{5B247977-1F40-2EF8-0442-0B837E49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53525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96B9D3-6065-B9F5-7234-C63DFCD81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44513"/>
            <a:ext cx="9134475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AC5FC7-AEEC-BDE2-FFFC-A8871499D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81025"/>
            <a:ext cx="9120187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>
            <a:extLst>
              <a:ext uri="{FF2B5EF4-FFF2-40B4-BE49-F238E27FC236}">
                <a16:creationId xmlns:a16="http://schemas.microsoft.com/office/drawing/2014/main" id="{6E42998B-D596-DF1C-8D48-FA6CBBD1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2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  <a:latin typeface="Arial" panose="020B0604020202020204" pitchFamily="34" charset="0"/>
              </a:rPr>
              <a:t>HOẠT ĐỘNG NHÓM</a:t>
            </a:r>
          </a:p>
        </p:txBody>
      </p:sp>
      <p:pic>
        <p:nvPicPr>
          <p:cNvPr id="10243" name="Picture 2" descr="Description: LIÊN ĐỘI TRƯỜNG TIỂU HỌC SỐ 2 HÒA NHƠN TỔ CHỨC NGÀY HỘI ĐẬP HEO ĐẤT GIÚP  BẠN ĐẾN TRƯỜNG -">
            <a:extLst>
              <a:ext uri="{FF2B5EF4-FFF2-40B4-BE49-F238E27FC236}">
                <a16:creationId xmlns:a16="http://schemas.microsoft.com/office/drawing/2014/main" id="{DEA45DEE-7889-E43A-A351-36A4A408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721225"/>
            <a:ext cx="3236912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Description: Description: cam-dong-tam-long-nhung-em-nho-giup-do-nguoi-gia-neo-don">
            <a:extLst>
              <a:ext uri="{FF2B5EF4-FFF2-40B4-BE49-F238E27FC236}">
                <a16:creationId xmlns:a16="http://schemas.microsoft.com/office/drawing/2014/main" id="{FE19B28A-1821-5637-4CC1-2E5E9D33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708525"/>
            <a:ext cx="307181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Description: Đã đến lúc thay đổi cách làm “kế hoạch nhỏ” | Báo Lạng Sơn">
            <a:extLst>
              <a:ext uri="{FF2B5EF4-FFF2-40B4-BE49-F238E27FC236}">
                <a16:creationId xmlns:a16="http://schemas.microsoft.com/office/drawing/2014/main" id="{EABCEBEC-638B-ABAA-B104-5BD8229B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576513"/>
            <a:ext cx="312261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>
            <a:extLst>
              <a:ext uri="{FF2B5EF4-FFF2-40B4-BE49-F238E27FC236}">
                <a16:creationId xmlns:a16="http://schemas.microsoft.com/office/drawing/2014/main" id="{CFCEA3F5-2E21-2F0F-B8FF-FA52B443F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835025"/>
            <a:ext cx="29845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>
            <a:extLst>
              <a:ext uri="{FF2B5EF4-FFF2-40B4-BE49-F238E27FC236}">
                <a16:creationId xmlns:a16="http://schemas.microsoft.com/office/drawing/2014/main" id="{7675FEEC-7E9C-36FE-9A56-2736C9A84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838200"/>
            <a:ext cx="3098801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827F6B07-4ADA-F449-2E47-139BC7C16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3"/>
            <a:ext cx="9144000" cy="66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HUONG VAN 2 cp.jpg">
            <a:extLst>
              <a:ext uri="{FF2B5EF4-FFF2-40B4-BE49-F238E27FC236}">
                <a16:creationId xmlns:a16="http://schemas.microsoft.com/office/drawing/2014/main" id="{73DC8C69-2739-5042-10D4-41B808477F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3175"/>
            <a:ext cx="22812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>
            <a:extLst>
              <a:ext uri="{FF2B5EF4-FFF2-40B4-BE49-F238E27FC236}">
                <a16:creationId xmlns:a16="http://schemas.microsoft.com/office/drawing/2014/main" id="{7D805529-EB61-879A-1C9A-C80065F13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0663"/>
            <a:ext cx="533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  <a:latin typeface="Arial" panose="020B0604020202020204" pitchFamily="34" charset="0"/>
              </a:rPr>
              <a:t>TRUNG TÂM TƯ VẤN TÂM LÝ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  <a:latin typeface="Arial" panose="020B0604020202020204" pitchFamily="34" charset="0"/>
              </a:rPr>
              <a:t>VÀ ĐÀO TẠO KỸ NĂNG HƯƠNG VÂN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4050DD-0A11-7B9D-7264-959270440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4"/>
            <a:ext cx="9141592" cy="688947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29D9512-7AF9-8965-DFC8-C6B59B7CB660}"/>
              </a:ext>
            </a:extLst>
          </p:cNvPr>
          <p:cNvGrpSpPr/>
          <p:nvPr/>
        </p:nvGrpSpPr>
        <p:grpSpPr>
          <a:xfrm>
            <a:off x="2007153" y="3168007"/>
            <a:ext cx="5334000" cy="3299434"/>
            <a:chOff x="143434" y="1175161"/>
            <a:chExt cx="8821561" cy="53723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91F24B-8053-DF1B-8B31-F2CE6C3D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040" y="2362200"/>
              <a:ext cx="5447511" cy="3742895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C2632A-28D5-7ACF-4E7A-981D0206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88" y="3124200"/>
              <a:ext cx="2087820" cy="33573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7E43CD-FE30-801B-7EC5-0B3F6A439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34" y="1919743"/>
              <a:ext cx="3407212" cy="1346951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C19B0C9-43C5-43D5-955A-5C5554FAB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195" y="3362345"/>
              <a:ext cx="1828800" cy="318520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1573C4-F1B8-ECB2-C916-633CCCC1E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013" y="1175161"/>
              <a:ext cx="3537106" cy="81058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28A034A-5E24-12B1-AB08-9B4E69B453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83" y="171330"/>
            <a:ext cx="5125939" cy="76515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30C5DF-FB74-7423-BBB4-64D602D7616C}"/>
              </a:ext>
            </a:extLst>
          </p:cNvPr>
          <p:cNvSpPr txBox="1"/>
          <p:nvPr/>
        </p:nvSpPr>
        <p:spPr>
          <a:xfrm>
            <a:off x="25400" y="1697261"/>
            <a:ext cx="9141592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000" b="1" dirty="0">
                <a:latin typeface="Arial" panose="020B0604020202020204" pitchFamily="34" charset="0"/>
              </a:rPr>
              <a:t>- Thầy cô click vào icon       hoặc icon       để xuất hiện đáp án.              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A29DD8C-DB7B-610E-76ED-ECDDDCAEB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58" y="1266486"/>
            <a:ext cx="787990" cy="1267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479EF6-B936-39DD-EF78-0AECD3768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68" y="1266486"/>
            <a:ext cx="727532" cy="12671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05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68544-D266-C581-46C2-F3B513FD9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F832BA-CB95-7B95-34A2-D1732269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4"/>
            <a:ext cx="9141592" cy="68894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5E832C-B51E-F158-5C5B-B8DFA3AF6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43" y="359865"/>
            <a:ext cx="3537106" cy="810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35AE84-39A3-944A-CDD7-5427983E3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21" y="1477666"/>
            <a:ext cx="4358149" cy="13860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FCAB44-9C2C-84F4-3812-AE8B75AB2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86775"/>
            <a:ext cx="5715000" cy="36787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6996F3-0349-B93F-89FC-627B01B08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5" y="3429000"/>
            <a:ext cx="1898275" cy="3052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572CCA-3BAA-EC05-E648-2AF537D2F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230387"/>
            <a:ext cx="1292513" cy="22511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21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82963-4B04-ECE2-E4AA-87CA4DB1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B6BA4-6635-CEA8-54D4-87D632552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4"/>
            <a:ext cx="9141592" cy="6889474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205985-D42B-544C-E93B-204C05E68DF3}"/>
              </a:ext>
            </a:extLst>
          </p:cNvPr>
          <p:cNvGraphicFramePr>
            <a:graphicFrameLocks noGrp="1"/>
          </p:cNvGraphicFramePr>
          <p:nvPr/>
        </p:nvGraphicFramePr>
        <p:xfrm>
          <a:off x="230318" y="1185580"/>
          <a:ext cx="8680955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91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2549210955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ĐÙM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F3EC185-E170-C037-4915-F43964CE4450}"/>
              </a:ext>
            </a:extLst>
          </p:cNvPr>
          <p:cNvGraphicFramePr>
            <a:graphicFrameLocks noGrp="1"/>
          </p:cNvGraphicFramePr>
          <p:nvPr/>
        </p:nvGraphicFramePr>
        <p:xfrm>
          <a:off x="230318" y="1185580"/>
          <a:ext cx="8680955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91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2549210955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4D21270B-9620-B009-F7A2-BD36CB77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2" y="3985436"/>
            <a:ext cx="1608190" cy="2586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7E9B079-677F-BDEE-ABAB-174BFE9F99E2}"/>
              </a:ext>
            </a:extLst>
          </p:cNvPr>
          <p:cNvGrpSpPr/>
          <p:nvPr/>
        </p:nvGrpSpPr>
        <p:grpSpPr>
          <a:xfrm>
            <a:off x="1766402" y="4206707"/>
            <a:ext cx="7144871" cy="2430665"/>
            <a:chOff x="898307" y="4211312"/>
            <a:chExt cx="7144871" cy="24306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BBCA5E-CD10-C837-65B0-49C35E465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978" y="4211312"/>
              <a:ext cx="3505200" cy="214353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600739-4EE6-F239-6CBF-AF27C281D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07" y="5283077"/>
              <a:ext cx="3862137" cy="135890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900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A656-1F09-70D1-4F9E-942C013A2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3061C9-C065-5986-F6AE-AC0F07B60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4"/>
            <a:ext cx="9141592" cy="68894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CAD562-5FA8-F76B-0E49-3BCCE5420A5A}"/>
              </a:ext>
            </a:extLst>
          </p:cNvPr>
          <p:cNvGrpSpPr/>
          <p:nvPr/>
        </p:nvGrpSpPr>
        <p:grpSpPr>
          <a:xfrm>
            <a:off x="1752600" y="4256788"/>
            <a:ext cx="7144871" cy="2430665"/>
            <a:chOff x="898307" y="4211312"/>
            <a:chExt cx="7144871" cy="24306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20585A-15D4-92E8-75F0-B90DA10E3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978" y="4211312"/>
              <a:ext cx="3505200" cy="214353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4F770C-39F3-5E78-AFDA-0F543B451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07" y="5283077"/>
              <a:ext cx="3862137" cy="135890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8980EE-48D2-ACAB-BC4D-9F9B4A49E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40687"/>
              </p:ext>
            </p:extLst>
          </p:nvPr>
        </p:nvGraphicFramePr>
        <p:xfrm>
          <a:off x="868043" y="268722"/>
          <a:ext cx="7512188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47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NGỰA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9E1D02-926C-E668-1CB3-5E7BE25BA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09173"/>
              </p:ext>
            </p:extLst>
          </p:nvPr>
        </p:nvGraphicFramePr>
        <p:xfrm>
          <a:off x="868043" y="2262755"/>
          <a:ext cx="7512188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47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7DAC62-1802-2E1E-9892-5B048CB12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73913"/>
              </p:ext>
            </p:extLst>
          </p:nvPr>
        </p:nvGraphicFramePr>
        <p:xfrm>
          <a:off x="868043" y="268722"/>
          <a:ext cx="7512188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47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BB88F8-9F46-9EE9-CA3F-51A5C07DB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7"/>
              </p:ext>
            </p:extLst>
          </p:nvPr>
        </p:nvGraphicFramePr>
        <p:xfrm>
          <a:off x="868043" y="2268934"/>
          <a:ext cx="7512188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047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878047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282ACFD-5074-10E1-30E5-E65A0CDA8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3" y="3988066"/>
            <a:ext cx="1493497" cy="26012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5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F457A-0C80-C2E2-5A34-5E1EEECF0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7C4FB0-BBBF-2916-8465-D8872762E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4"/>
            <a:ext cx="9141592" cy="6889474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D0DD7D-89C5-0499-9EF2-13E634A83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45927"/>
              </p:ext>
            </p:extLst>
          </p:nvPr>
        </p:nvGraphicFramePr>
        <p:xfrm>
          <a:off x="1098414" y="232743"/>
          <a:ext cx="6944764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91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MIẾNG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B309A7-ED2A-BBD6-603B-1C81C33A9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86660"/>
              </p:ext>
            </p:extLst>
          </p:nvPr>
        </p:nvGraphicFramePr>
        <p:xfrm>
          <a:off x="112296" y="2226776"/>
          <a:ext cx="8917000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400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3943229368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B47E54-C7FB-64D7-9B66-26433AFF5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49528"/>
              </p:ext>
            </p:extLst>
          </p:nvPr>
        </p:nvGraphicFramePr>
        <p:xfrm>
          <a:off x="1093484" y="232743"/>
          <a:ext cx="6944764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91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736191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0602ED-56A5-D3EE-8764-08F8DC740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08990"/>
              </p:ext>
            </p:extLst>
          </p:nvPr>
        </p:nvGraphicFramePr>
        <p:xfrm>
          <a:off x="112296" y="2243519"/>
          <a:ext cx="8917000" cy="18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400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  <a:gridCol w="1783400">
                  <a:extLst>
                    <a:ext uri="{9D8B030D-6E8A-4147-A177-3AD203B41FA5}">
                      <a16:colId xmlns:a16="http://schemas.microsoft.com/office/drawing/2014/main" val="3943229368"/>
                    </a:ext>
                  </a:extLst>
                </a:gridCol>
              </a:tblGrid>
              <a:tr h="1844537"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EBBE9A9-78C5-6B11-D490-60EDA1EBFC49}"/>
              </a:ext>
            </a:extLst>
          </p:cNvPr>
          <p:cNvGrpSpPr/>
          <p:nvPr/>
        </p:nvGrpSpPr>
        <p:grpSpPr>
          <a:xfrm>
            <a:off x="1752600" y="4256788"/>
            <a:ext cx="7144871" cy="2430665"/>
            <a:chOff x="898307" y="4211312"/>
            <a:chExt cx="7144871" cy="2430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E80002-40F2-F1FD-5025-38388076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978" y="4211312"/>
              <a:ext cx="3505200" cy="214353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66FB54-AED1-A35E-896D-C8413E49D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07" y="5283077"/>
              <a:ext cx="3862137" cy="135890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67966A1-36DB-5192-D190-13B6B9EEB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6" y="4150152"/>
            <a:ext cx="1518188" cy="2441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6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5C340-0601-33D7-6ED4-C648C20C6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D5F974-7A83-561F-FA4D-A823D251E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4"/>
            <a:ext cx="9141592" cy="6889474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0730A8-15A3-72F5-27EB-A21322868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26176"/>
              </p:ext>
            </p:extLst>
          </p:nvPr>
        </p:nvGraphicFramePr>
        <p:xfrm>
          <a:off x="657372" y="298760"/>
          <a:ext cx="7816988" cy="174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247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954247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  <a:gridCol w="1954247">
                  <a:extLst>
                    <a:ext uri="{9D8B030D-6E8A-4147-A177-3AD203B41FA5}">
                      <a16:colId xmlns:a16="http://schemas.microsoft.com/office/drawing/2014/main" val="3201173392"/>
                    </a:ext>
                  </a:extLst>
                </a:gridCol>
                <a:gridCol w="1954247">
                  <a:extLst>
                    <a:ext uri="{9D8B030D-6E8A-4147-A177-3AD203B41FA5}">
                      <a16:colId xmlns:a16="http://schemas.microsoft.com/office/drawing/2014/main" val="2741199491"/>
                    </a:ext>
                  </a:extLst>
                </a:gridCol>
              </a:tblGrid>
              <a:tr h="1748457"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FCFB99-B8DC-6A54-22E5-F38BD400C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4534"/>
              </p:ext>
            </p:extLst>
          </p:nvPr>
        </p:nvGraphicFramePr>
        <p:xfrm>
          <a:off x="2611619" y="2194307"/>
          <a:ext cx="3908494" cy="174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247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954247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</a:tblGrid>
              <a:tr h="1748457"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40E27E-3B20-7C14-AF5F-183892E50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505426"/>
              </p:ext>
            </p:extLst>
          </p:nvPr>
        </p:nvGraphicFramePr>
        <p:xfrm>
          <a:off x="2611619" y="2194307"/>
          <a:ext cx="3908494" cy="174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247">
                  <a:extLst>
                    <a:ext uri="{9D8B030D-6E8A-4147-A177-3AD203B41FA5}">
                      <a16:colId xmlns:a16="http://schemas.microsoft.com/office/drawing/2014/main" val="2241690625"/>
                    </a:ext>
                  </a:extLst>
                </a:gridCol>
                <a:gridCol w="1954247">
                  <a:extLst>
                    <a:ext uri="{9D8B030D-6E8A-4147-A177-3AD203B41FA5}">
                      <a16:colId xmlns:a16="http://schemas.microsoft.com/office/drawing/2014/main" val="666887959"/>
                    </a:ext>
                  </a:extLst>
                </a:gridCol>
              </a:tblGrid>
              <a:tr h="1748457">
                <a:tc>
                  <a:txBody>
                    <a:bodyPr/>
                    <a:lstStyle/>
                    <a:p>
                      <a:pPr algn="ctr"/>
                      <a:endParaRPr lang="en-VN" sz="3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B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156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588BEEB-7E2C-1A4C-1AC5-8F92F4A8EA0E}"/>
              </a:ext>
            </a:extLst>
          </p:cNvPr>
          <p:cNvGrpSpPr/>
          <p:nvPr/>
        </p:nvGrpSpPr>
        <p:grpSpPr>
          <a:xfrm>
            <a:off x="1752600" y="4256788"/>
            <a:ext cx="7144871" cy="2430665"/>
            <a:chOff x="898307" y="4211312"/>
            <a:chExt cx="7144871" cy="24306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316853-882C-0002-4240-FDA59E8FD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978" y="4211312"/>
              <a:ext cx="3505200" cy="214353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2EF219-0BCE-4DCF-6161-E8A154FFC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07" y="5283077"/>
              <a:ext cx="3862137" cy="135890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F64F556-FCDD-338A-B9A7-CEC3F7803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3" y="3988066"/>
            <a:ext cx="1493497" cy="26012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2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78DB3C61-9CD3-B5D8-24A0-FE430CDC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6A889485-1AE4-FD7F-09D3-444B7A683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21" y="76200"/>
            <a:ext cx="6324600" cy="1200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“CHO ĐI VÀ NHẬN LẠI”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54A9AC-5D71-354B-A772-0B24FC6A7BB4}"/>
              </a:ext>
            </a:extLst>
          </p:cNvPr>
          <p:cNvSpPr/>
          <p:nvPr/>
        </p:nvSpPr>
        <p:spPr>
          <a:xfrm>
            <a:off x="-19050" y="6208713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 https://www.youtube.com/watch?v=c8A1kpj7zGA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735EC-51B5-50A0-78E0-BF0B34828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ED810-F0C4-048C-6FBD-5A1C67B86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4"/>
            <a:ext cx="9141592" cy="6889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7FB90-8806-4656-7A52-9A490E1F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96" y="850096"/>
            <a:ext cx="3352800" cy="11358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67A6CC-F2DD-355E-B760-A47B21880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5" y="2133600"/>
            <a:ext cx="8673502" cy="16208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83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192</Words>
  <Application>Microsoft Macintosh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Cu To</dc:creator>
  <cp:lastModifiedBy>Tuấn Vũ</cp:lastModifiedBy>
  <cp:revision>89</cp:revision>
  <dcterms:created xsi:type="dcterms:W3CDTF">2019-01-30T01:48:53Z</dcterms:created>
  <dcterms:modified xsi:type="dcterms:W3CDTF">2024-12-21T14:22:28Z</dcterms:modified>
</cp:coreProperties>
</file>