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0"/>
  </p:notesMasterIdLst>
  <p:sldIdLst>
    <p:sldId id="269" r:id="rId2"/>
    <p:sldId id="264" r:id="rId3"/>
    <p:sldId id="265" r:id="rId4"/>
    <p:sldId id="277" r:id="rId5"/>
    <p:sldId id="271" r:id="rId6"/>
    <p:sldId id="278" r:id="rId7"/>
    <p:sldId id="279" r:id="rId8"/>
    <p:sldId id="27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0C9262-A41D-F83A-5E70-829F18A93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38B0E-A355-51A8-3190-21F74AE1B1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DB5864-894F-1345-AA72-E18AC44BD4E3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7D5769-B4BA-3CCF-6DC1-23844D25FC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F65F5D-52D1-87C5-D79F-546B94379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59F76-0E3C-E66F-D7D4-12384A9D41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42128-A236-6929-14DA-EF675FB5F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5926868-5FAB-EC4A-A3DC-0692CE05FA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7399C-5487-B266-9484-A029AB41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056E-5101-C948-A952-B73D842A9114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AEF6A-0FB7-C418-7C2A-722A9E0C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3F67-9B78-F163-7FD7-89FE0ED7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55D9-5B90-1140-94E6-5D0A49BF8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45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E2B9-39FB-8EF4-9247-67EAFECC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A480-BC38-214D-B14A-0F9B937DDCB5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E4066-E18F-420A-50E0-435152A4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4A4B0-6650-B92A-6EE2-EC298C74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71B0-B4A8-A244-9995-6473BD1D9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32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4969F-06FA-223F-A085-56C01E23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0529-A665-0549-B9F2-289AEB7E8CA4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3944C-1BE9-44C8-A8A3-6133DB3C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7168-9C5C-CBC6-B549-3F1A8970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A98E-116A-944C-A3A9-06D922CC6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2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255E8-4938-6E00-8C1D-D9FCC088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7B72-4633-1041-9350-BF5DC25A6692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7DC76-4391-5942-C11D-36C80683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EA466-E21D-3EA7-980C-CD39B96F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B5D1B-94BA-0B46-B52E-904DC6871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47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073CB-93E6-E4EA-9511-E7FE50A6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381E-AC63-9042-A416-4BCE5533AFBE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E8C27-6122-6A71-C2C5-FBBBEDD3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4252-5DF4-02DF-0F22-8351D196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2968-1898-7543-80E6-5BB287137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5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63953B-C834-D0EE-B251-30E388CC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DE7D-D2F8-BD4E-A9DF-D471218FAD08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CA22B-0F4D-8C5E-3197-D6DC94DE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86E920-A451-85DC-D2D4-725C8C3D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FCCF4-740E-B240-A052-BBB1D64C0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4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FF6113-1163-E053-7EBE-EEFC1D75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B224-67AD-5343-8DBB-9FF5B41F7D23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6E36C-AE1E-B06B-DD74-E89159BE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35487F-0F89-D376-7B85-0956F9BF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DEA9-9E77-4942-9D48-C5BBF9CC0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5AE5BA-6034-E9E8-EC66-3EDEED25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08FA-BACF-EB40-828A-2D67E5F5C670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93EF88-12CE-D346-EE6C-234C4ED4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D5EFEA-F4B8-F0A9-45E7-A456E1D9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8FFEB-C545-0643-BF4E-16C6502CD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1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07F4EA-588E-EF0A-3476-D2B27604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7654-1865-9B41-AD0E-EB7FC5D65673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E3E261-8399-6461-6E51-70F13AD5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F0B8F-B08B-5E00-912C-9AAD9894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61AD-43FE-8C47-8FC5-C26B87E6A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2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2D1BD5-5E46-5FBC-F979-BE6707C2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9CFD-FEF2-2E42-95C8-83D2881B5BBF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3A6701-9BD8-EAEB-3422-C145BC24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2DAEF6-8DF2-CE30-FA77-69666E4D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8962-BD65-204B-8B39-F0ED8DC30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8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AB02E-C13A-3872-3C91-C68BDAAE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952E-ECD8-6842-AAF9-5C931795B303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8E4003-66A5-0404-55AF-33EFC762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F05005-63E8-73F3-F182-1029C084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B79E-15F6-3948-A076-5B8F5FCDE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42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C77A2A8-7E0B-D1BA-FBD4-2B9D0281B6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071472-92E1-AD11-0311-8CDB4B1E78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BB1E-63D1-BD21-406F-E8A66649F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7CC20-70E1-1A41-A199-247F0EAA79ED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2093-00F2-AFDB-6F5B-A30CFF3E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5AE23-37D4-B2CA-6612-CB5ABDC9A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4120F2B-E34A-EE45-B67D-2E271EC248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177224-B3B2-1B9B-EF2B-4DC21FD8E9E2}"/>
              </a:ext>
            </a:extLst>
          </p:cNvPr>
          <p:cNvSpPr/>
          <p:nvPr/>
        </p:nvSpPr>
        <p:spPr>
          <a:xfrm>
            <a:off x="1676400" y="0"/>
            <a:ext cx="7467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id="{07AB1F57-A4C1-8E98-91BE-718DCB79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2128838"/>
            <a:ext cx="9182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CÁCH THA THỨ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E3A21-899C-0D93-E7A6-494612D6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1568450"/>
            <a:ext cx="9182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KỸ NĂNG SỐNG</a:t>
            </a:r>
          </a:p>
        </p:txBody>
      </p:sp>
      <p:pic>
        <p:nvPicPr>
          <p:cNvPr id="2053" name="Picture 6" descr="HUONG VAN 2 cp.jpg">
            <a:extLst>
              <a:ext uri="{FF2B5EF4-FFF2-40B4-BE49-F238E27FC236}">
                <a16:creationId xmlns:a16="http://schemas.microsoft.com/office/drawing/2014/main" id="{DF4679E7-DD09-8925-6F0D-BC32EB00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2282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>
            <a:extLst>
              <a:ext uri="{FF2B5EF4-FFF2-40B4-BE49-F238E27FC236}">
                <a16:creationId xmlns:a16="http://schemas.microsoft.com/office/drawing/2014/main" id="{A0CCE25B-55E9-49A4-B4E2-B529E9C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220663"/>
            <a:ext cx="5184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TÂM LÝ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 TẠO KỸ NĂNG HƯƠNG VÂN</a:t>
            </a:r>
          </a:p>
        </p:txBody>
      </p:sp>
      <p:pic>
        <p:nvPicPr>
          <p:cNvPr id="2055" name="Picture 4">
            <a:extLst>
              <a:ext uri="{FF2B5EF4-FFF2-40B4-BE49-F238E27FC236}">
                <a16:creationId xmlns:a16="http://schemas.microsoft.com/office/drawing/2014/main" id="{19263D53-DA24-6049-24D6-B83D747B3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1625" r="2834"/>
          <a:stretch>
            <a:fillRect/>
          </a:stretch>
        </p:blipFill>
        <p:spPr bwMode="auto">
          <a:xfrm>
            <a:off x="-38100" y="2884488"/>
            <a:ext cx="91821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8C681-2BB4-DAA3-EE46-E3F7432E0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4262438"/>
            <a:ext cx="592931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AD9FA981-9494-3708-3A78-ABE8C9FEE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150"/>
            <a:ext cx="9144000" cy="81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2" descr="Káº¿t quáº£ hÃ¬nh áº£nh cho CÃU CHUYá»N Vá» TÃI KHOAI TÃY">
            <a:extLst>
              <a:ext uri="{FF2B5EF4-FFF2-40B4-BE49-F238E27FC236}">
                <a16:creationId xmlns:a16="http://schemas.microsoft.com/office/drawing/2014/main" id="{6071AA90-CB54-1052-AC92-7F0B295ED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-144463"/>
            <a:ext cx="1655762" cy="220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Box 2">
            <a:extLst>
              <a:ext uri="{FF2B5EF4-FFF2-40B4-BE49-F238E27FC236}">
                <a16:creationId xmlns:a16="http://schemas.microsoft.com/office/drawing/2014/main" id="{5975BA20-6586-F477-F55E-CFDF268D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6" y="107951"/>
            <a:ext cx="91582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500" b="1">
                <a:solidFill>
                  <a:srgbClr val="002060"/>
                </a:solidFill>
                <a:latin typeface="Arial" panose="020B0604020202020204" pitchFamily="34" charset="0"/>
              </a:rPr>
              <a:t>TRẢI NGHIỆM: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ĐEO CẶP</a:t>
            </a:r>
            <a:endParaRPr lang="en-US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83" name="Picture 11" descr="Kinh nghiệm chọn mua cặp đi học cấp 1 cho bé chuẩn nhất mẹ cần biết – Balo  Hunter EGA | Bảo Hành 12 Tháng | Đổi Trả Trong 7 Ngày">
            <a:extLst>
              <a:ext uri="{FF2B5EF4-FFF2-40B4-BE49-F238E27FC236}">
                <a16:creationId xmlns:a16="http://schemas.microsoft.com/office/drawing/2014/main" id="{6BDECC2E-1C31-05FD-47B4-8591F2F27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78" b="1"/>
          <a:stretch/>
        </p:blipFill>
        <p:spPr bwMode="auto">
          <a:xfrm>
            <a:off x="1379538" y="1803401"/>
            <a:ext cx="5565775" cy="33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A3B3A-5E30-344B-5812-BA66F5E7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0525" y="4749800"/>
            <a:ext cx="9923463" cy="2108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755D75EE-57B0-2356-076E-4DF5F9FE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8313"/>
            <a:ext cx="868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>
                <a:solidFill>
                  <a:srgbClr val="002060"/>
                </a:solidFill>
                <a:latin typeface="Arial" panose="020B0604020202020204" pitchFamily="34" charset="0"/>
              </a:rPr>
              <a:t>KHI ĐEO CẶP, EM CẢM THẤY NHƯ THẾ NÀO?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79909CE-F420-09F9-9685-3CB06126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6" y="447676"/>
            <a:ext cx="917257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>
                <a:solidFill>
                  <a:srgbClr val="002060"/>
                </a:solidFill>
                <a:latin typeface="Arial" panose="020B0604020202020204" pitchFamily="34" charset="0"/>
              </a:rPr>
              <a:t>BÂY GIỜ MUỐN THOẢI MÁI VÀ DỄ CHỊU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>
                <a:solidFill>
                  <a:srgbClr val="002060"/>
                </a:solidFill>
                <a:latin typeface="Arial" panose="020B0604020202020204" pitchFamily="34" charset="0"/>
              </a:rPr>
              <a:t>CHÚNG TA CẦN LÀM GÌ?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DBEF86A-1FB4-F161-43B2-5141EB19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92113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EM RÚT RA ĐƯỢC BÀI HỌC GÌ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QUA TRẢI NGHIỆM NÀY?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0" grpId="1"/>
      <p:bldP spid="7" grpId="0"/>
      <p:bldP spid="7" grpId="1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>
            <a:extLst>
              <a:ext uri="{FF2B5EF4-FFF2-40B4-BE49-F238E27FC236}">
                <a16:creationId xmlns:a16="http://schemas.microsoft.com/office/drawing/2014/main" id="{582D3C57-2460-468E-C2BF-6421E6C0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688"/>
            <a:ext cx="91440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1">
            <a:extLst>
              <a:ext uri="{FF2B5EF4-FFF2-40B4-BE49-F238E27FC236}">
                <a16:creationId xmlns:a16="http://schemas.microsoft.com/office/drawing/2014/main" id="{501E1F37-CBFF-B0A4-075F-35DA149CB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Callout 20">
            <a:extLst>
              <a:ext uri="{FF2B5EF4-FFF2-40B4-BE49-F238E27FC236}">
                <a16:creationId xmlns:a16="http://schemas.microsoft.com/office/drawing/2014/main" id="{D18C3243-F2E8-01B9-A5F5-7D291F9301D6}"/>
              </a:ext>
            </a:extLst>
          </p:cNvPr>
          <p:cNvSpPr/>
          <p:nvPr/>
        </p:nvSpPr>
        <p:spPr>
          <a:xfrm>
            <a:off x="3554413" y="411163"/>
            <a:ext cx="4538662" cy="2355850"/>
          </a:xfrm>
          <a:prstGeom prst="wedgeEllipseCallout">
            <a:avLst>
              <a:gd name="adj1" fmla="val -54148"/>
              <a:gd name="adj2" fmla="val 24985"/>
            </a:avLst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698F86-A4B2-C8EE-2D16-1C99AE006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093913"/>
            <a:ext cx="260191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2D377-C8F0-9D9C-82EE-A40E06C4C8D3}"/>
              </a:ext>
            </a:extLst>
          </p:cNvPr>
          <p:cNvSpPr txBox="1"/>
          <p:nvPr/>
        </p:nvSpPr>
        <p:spPr>
          <a:xfrm>
            <a:off x="3759200" y="881063"/>
            <a:ext cx="4129088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CHIA SẺ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NHỮNG LẦN EM GIẬN MỘT NGƯỜI NÀO ĐÓ?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750CB5-5FCC-87A4-90EE-9271AA200DB8}"/>
              </a:ext>
            </a:extLst>
          </p:cNvPr>
          <p:cNvSpPr txBox="1"/>
          <p:nvPr/>
        </p:nvSpPr>
        <p:spPr>
          <a:xfrm>
            <a:off x="3544888" y="771525"/>
            <a:ext cx="4519612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giác của em lúc </a:t>
            </a:r>
            <a:r>
              <a:rPr lang="vi-VN" sz="4000" b="1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như </a:t>
            </a:r>
            <a:r>
              <a:rPr lang="vi-VN" sz="4000" b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  <a:endParaRPr lang="en-US" sz="4000" b="1" dirty="0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C4A1C9AB-5441-690E-0583-96B8DFA9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F00CA-43D0-1ACF-EED5-2DFB51782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b="6120"/>
          <a:stretch>
            <a:fillRect/>
          </a:stretch>
        </p:blipFill>
        <p:spPr bwMode="auto">
          <a:xfrm>
            <a:off x="6334125" y="2868613"/>
            <a:ext cx="27527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FFE80A-89D8-17E5-1E57-602DC0D0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2187575"/>
            <a:ext cx="42576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vi-VN" altLang="en-US" sz="3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 THẾ NÀO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vi-VN" altLang="en-US" sz="3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ĐỂ CHÚNG TA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vi-VN" altLang="en-US" sz="3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THA THỨ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vi-VN" altLang="en-US" sz="3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NGƯỜI KHÁC?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79F9B77A-7CA9-2CD4-4E16-CC78ED93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6784" r="8888" b="7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BF1D4-54A1-4498-A491-F8B231ED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1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ĐỂ THA THỨ CHO NGƯỜI KHÁC CHÚNG TA CẦN: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46FC0EC9-9411-0DC1-B9E5-5D3AF6775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0"/>
            <a:ext cx="9144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C0E2F-1764-4132-3354-1F6DD0EBD488}"/>
              </a:ext>
            </a:extLst>
          </p:cNvPr>
          <p:cNvSpPr txBox="1"/>
          <p:nvPr/>
        </p:nvSpPr>
        <p:spPr>
          <a:xfrm>
            <a:off x="206375" y="1116013"/>
            <a:ext cx="8731250" cy="270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Kiểm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soát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xúc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tiêu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đó.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trực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xúc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Tha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tổn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222" name="Picture 1">
            <a:extLst>
              <a:ext uri="{FF2B5EF4-FFF2-40B4-BE49-F238E27FC236}">
                <a16:creationId xmlns:a16="http://schemas.microsoft.com/office/drawing/2014/main" id="{C6F4524D-432D-9107-1856-E86BE7E4F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979863"/>
            <a:ext cx="5613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ết một bài văn nêu suy nghĩ của em về hiện tượng ngày nay học sinh quên  mất cách cảm ơn và xin lỗi.">
            <a:extLst>
              <a:ext uri="{FF2B5EF4-FFF2-40B4-BE49-F238E27FC236}">
                <a16:creationId xmlns:a16="http://schemas.microsoft.com/office/drawing/2014/main" id="{73A5152D-62A0-2D39-67EC-8333E1C2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9BFCA-309B-27CF-87D9-DAC31D23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>
                <a:solidFill>
                  <a:srgbClr val="002060"/>
                </a:solidFill>
                <a:latin typeface="Arial" panose="020B0604020202020204" pitchFamily="34" charset="0"/>
              </a:rPr>
              <a:t>THỰC HÀNH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THA THỨ LỖI LẦM CỦA NGƯỜI KHÁC</a:t>
            </a:r>
            <a:endParaRPr lang="en-US" altLang="en-US" sz="3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4ADC25B-D9A6-7F61-8011-B5D3791D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"/>
          <a:stretch>
            <a:fillRect/>
          </a:stretch>
        </p:blipFill>
        <p:spPr bwMode="auto">
          <a:xfrm>
            <a:off x="12700" y="-14288"/>
            <a:ext cx="9145588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3AD20-9CF4-471B-EB18-E495558A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3226" b="-2"/>
          <a:stretch>
            <a:fillRect/>
          </a:stretch>
        </p:blipFill>
        <p:spPr bwMode="auto">
          <a:xfrm>
            <a:off x="-22225" y="-19050"/>
            <a:ext cx="9166225" cy="2514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BAF720-ABDD-EBF9-2977-6FC2B2FEABF9}"/>
              </a:ext>
            </a:extLst>
          </p:cNvPr>
          <p:cNvSpPr/>
          <p:nvPr/>
        </p:nvSpPr>
        <p:spPr>
          <a:xfrm>
            <a:off x="266700" y="579438"/>
            <a:ext cx="8637588" cy="400685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88B82E40-9224-EE28-4103-10943886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703263"/>
            <a:ext cx="831691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vi-VN" altLang="vi-VN" sz="3000" b="1">
                <a:solidFill>
                  <a:srgbClr val="FF0000"/>
                </a:solidFill>
                <a:latin typeface="Arial" panose="020B0604020202020204" pitchFamily="34" charset="0"/>
              </a:rPr>
              <a:t>TRONG CUỘC SỐNG, NẾU CHÚNG TA KHÔNG BIẾT KHÔAN DUNG, THA THỨ MÀ TÌM CÁCH ĐÁNH TRẢ CÓ THỂ GÂY NÊN NHỮNG HẬU QUẢ VÔ CÙNG TO LỚN.</a:t>
            </a:r>
          </a:p>
          <a:p>
            <a:pPr algn="just" eaLnBrk="1" hangingPunct="1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vi-VN" altLang="vi-VN" sz="3000" b="1">
                <a:solidFill>
                  <a:srgbClr val="002060"/>
                </a:solidFill>
                <a:latin typeface="Arial" panose="020B0604020202020204" pitchFamily="34" charset="0"/>
              </a:rPr>
              <a:t>Tha thứ là phẩn chất cần có của mỗi người, hãy cùng nhau học cách tha thứ để cuộc đời thêm đẹp hơn.</a:t>
            </a:r>
            <a:endParaRPr lang="en-US" altLang="vi-VN" sz="3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F296C-06B2-78BC-F411-55650D334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8" y="4586288"/>
            <a:ext cx="4978400" cy="185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2">
            <a:extLst>
              <a:ext uri="{FF2B5EF4-FFF2-40B4-BE49-F238E27FC236}">
                <a16:creationId xmlns:a16="http://schemas.microsoft.com/office/drawing/2014/main" id="{BAF518E2-F3C6-3D37-435B-C331E798D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0" y="5003800"/>
            <a:ext cx="10090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BBB96D16-999B-3683-4963-FFE816A4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73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46689A-9DEF-E3C6-8171-FEE523129989}"/>
              </a:ext>
            </a:extLst>
          </p:cNvPr>
          <p:cNvSpPr/>
          <p:nvPr/>
        </p:nvSpPr>
        <p:spPr>
          <a:xfrm>
            <a:off x="1166895" y="1510862"/>
            <a:ext cx="684198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Thank </a:t>
            </a: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you</a:t>
            </a:r>
          </a:p>
        </p:txBody>
      </p:sp>
      <p:pic>
        <p:nvPicPr>
          <p:cNvPr id="13316" name="Picture 6" descr="HUONG VAN 2 cp.jpg">
            <a:extLst>
              <a:ext uri="{FF2B5EF4-FFF2-40B4-BE49-F238E27FC236}">
                <a16:creationId xmlns:a16="http://schemas.microsoft.com/office/drawing/2014/main" id="{687FAA22-88E3-DDB3-B28B-75883E8F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76200"/>
            <a:ext cx="2282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C32B15BD-DDAA-CC51-09DC-51F56480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663"/>
            <a:ext cx="716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TÂM LÝ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 TẠO KỸ NĂNG HƯƠNG VÂN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902</TotalTime>
  <Words>248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Tuấn Vũ</cp:lastModifiedBy>
  <cp:revision>61</cp:revision>
  <dcterms:created xsi:type="dcterms:W3CDTF">2018-12-24T07:23:09Z</dcterms:created>
  <dcterms:modified xsi:type="dcterms:W3CDTF">2024-12-23T14:40:37Z</dcterms:modified>
</cp:coreProperties>
</file>