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9"/>
  </p:notesMasterIdLst>
  <p:sldIdLst>
    <p:sldId id="258" r:id="rId3"/>
    <p:sldId id="260" r:id="rId4"/>
    <p:sldId id="259" r:id="rId5"/>
    <p:sldId id="279" r:id="rId6"/>
    <p:sldId id="264" r:id="rId7"/>
    <p:sldId id="261" r:id="rId8"/>
    <p:sldId id="266" r:id="rId9"/>
    <p:sldId id="451" r:id="rId10"/>
    <p:sldId id="263" r:id="rId11"/>
    <p:sldId id="262" r:id="rId12"/>
    <p:sldId id="452" r:id="rId13"/>
    <p:sldId id="265" r:id="rId14"/>
    <p:sldId id="267" r:id="rId15"/>
    <p:sldId id="453" r:id="rId16"/>
    <p:sldId id="454" r:id="rId17"/>
    <p:sldId id="455" r:id="rId18"/>
    <p:sldId id="457" r:id="rId19"/>
    <p:sldId id="458" r:id="rId20"/>
    <p:sldId id="459" r:id="rId21"/>
    <p:sldId id="460" r:id="rId22"/>
    <p:sldId id="461" r:id="rId23"/>
    <p:sldId id="462" r:id="rId24"/>
    <p:sldId id="464" r:id="rId25"/>
    <p:sldId id="465" r:id="rId26"/>
    <p:sldId id="463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119" autoAdjust="0"/>
  </p:normalViewPr>
  <p:slideViewPr>
    <p:cSldViewPr snapToGrid="0">
      <p:cViewPr varScale="1">
        <p:scale>
          <a:sx n="54" d="100"/>
          <a:sy n="54" d="100"/>
        </p:scale>
        <p:origin x="13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8F00E-6C9A-4A71-B294-DC2BF5D100C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4010C-E22B-48C7-A2EB-EC42ACFF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88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6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1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8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3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347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19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11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14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68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132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8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2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2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8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1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5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45407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7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8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4232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8553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9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0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2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C3E9EF6-887D-4E5F-9909-3128A0C9C07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4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D1A58A-4AFB-49C7-9C88-48AE30CE60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29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microsoft.com/office/2007/relationships/hdphoto" Target="../media/hdphoto6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emf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B2A79-A019-CAD5-C88C-6FE02F893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286" y="1006932"/>
            <a:ext cx="4840644" cy="1371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38B073-90A7-46AC-B65B-160D566FC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551" y="2327049"/>
            <a:ext cx="8785097" cy="2280102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1CBDD551-0A7E-6716-204A-18241325F6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04" y="3696555"/>
            <a:ext cx="3161445" cy="31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yellow map with a yellow logo&#10;&#10;Description automatically generated with low confidence">
            <a:extLst>
              <a:ext uri="{FF2B5EF4-FFF2-40B4-BE49-F238E27FC236}">
                <a16:creationId xmlns:a16="http://schemas.microsoft.com/office/drawing/2014/main" id="{F67048ED-3F27-0238-C894-707324701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1844012"/>
            <a:ext cx="2219087" cy="241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E7C83-B702-37C2-4ED2-3729F531B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28683">
            <a:off x="5682464" y="882215"/>
            <a:ext cx="2658086" cy="274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15D5AF-64BF-E2DE-84C0-78E9415EB1BD}"/>
              </a:ext>
            </a:extLst>
          </p:cNvPr>
          <p:cNvGrpSpPr/>
          <p:nvPr/>
        </p:nvGrpSpPr>
        <p:grpSpPr>
          <a:xfrm>
            <a:off x="7886700" y="1504950"/>
            <a:ext cx="4210050" cy="933450"/>
            <a:chOff x="2552700" y="2476500"/>
            <a:chExt cx="4476750" cy="9334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DCCF31A-A5F4-C867-B94E-905D63BD67CF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Thái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Vĩnh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10" name="Picture 9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8ED15A22-BF5D-B6AB-081B-AF81AAC02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96F90E-37DE-B23A-BC39-84C2F3655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36263">
            <a:off x="5719457" y="2597157"/>
            <a:ext cx="2658086" cy="27495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7A92C0A-E62B-AD1F-0BC6-904EE968672C}"/>
              </a:ext>
            </a:extLst>
          </p:cNvPr>
          <p:cNvGrpSpPr/>
          <p:nvPr/>
        </p:nvGrpSpPr>
        <p:grpSpPr>
          <a:xfrm>
            <a:off x="7839075" y="3876675"/>
            <a:ext cx="4029075" cy="933450"/>
            <a:chOff x="2552700" y="2476500"/>
            <a:chExt cx="4476750" cy="9334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AA19FA-B03D-B5FD-A216-7887AAD9FB1E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Nam,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24" name="Picture 23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3D82FF8F-6DC1-7542-744A-61B3ABA5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559CF42-2132-8E00-E192-0BE15A052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43096">
            <a:off x="3013229" y="2813945"/>
            <a:ext cx="2298391" cy="279221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28EA2C-FEB0-67F0-BA30-60A92860EA0B}"/>
              </a:ext>
            </a:extLst>
          </p:cNvPr>
          <p:cNvGrpSpPr/>
          <p:nvPr/>
        </p:nvGrpSpPr>
        <p:grpSpPr>
          <a:xfrm>
            <a:off x="-104775" y="4848225"/>
            <a:ext cx="4943475" cy="933450"/>
            <a:chOff x="2552700" y="2476500"/>
            <a:chExt cx="4943475" cy="93345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3555922-7BC6-43C8-843C-F7BFEB95342E}"/>
                </a:ext>
              </a:extLst>
            </p:cNvPr>
            <p:cNvSpPr/>
            <p:nvPr/>
          </p:nvSpPr>
          <p:spPr>
            <a:xfrm>
              <a:off x="3114675" y="2495550"/>
              <a:ext cx="4381500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Giang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Ninh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Hưng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Yên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5" name="Picture 44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156104CD-86A7-E993-8371-0FA399C97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8A08C23-5173-0A08-3006-7707C28AA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31004">
            <a:off x="2076422" y="1645552"/>
            <a:ext cx="2428605" cy="121930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CE30578-A8E5-8205-0736-0A8C3F90011D}"/>
              </a:ext>
            </a:extLst>
          </p:cNvPr>
          <p:cNvGrpSpPr/>
          <p:nvPr/>
        </p:nvGrpSpPr>
        <p:grpSpPr>
          <a:xfrm>
            <a:off x="-152400" y="390525"/>
            <a:ext cx="3276599" cy="1304925"/>
            <a:chOff x="2686050" y="2428875"/>
            <a:chExt cx="3276599" cy="130492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1632E0E-9A43-B566-304B-776A7FE82104}"/>
                </a:ext>
              </a:extLst>
            </p:cNvPr>
            <p:cNvSpPr/>
            <p:nvPr/>
          </p:nvSpPr>
          <p:spPr>
            <a:xfrm>
              <a:off x="3114674" y="2495549"/>
              <a:ext cx="2847975" cy="12382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Thọ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9" name="Picture 48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57A27333-1793-36FD-8E18-FCB67E70B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050" y="2428875"/>
              <a:ext cx="695324" cy="695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931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38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79363"/>
              <a:chOff x="814573" y="3332278"/>
              <a:chExt cx="2641931" cy="117936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79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58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567481"/>
              <a:chOff x="815548" y="3307465"/>
              <a:chExt cx="2640956" cy="15674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15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trung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mưa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TB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mùa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6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77688"/>
              <a:chOff x="859116" y="3307465"/>
              <a:chExt cx="2643658" cy="1077688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77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tên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,…)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1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Mỗi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nhóm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nội</a:t>
            </a:r>
            <a:r>
              <a:rPr lang="en-US" sz="4000" b="1" dirty="0">
                <a:solidFill>
                  <a:srgbClr val="FF0000"/>
                </a:solidFill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643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Địa hình Hà Nội vừa có đồi, núi và đồng bằng, trong đó diện tích của đồng bằng là lớn nhất (chiếm khoảng 3/4 diện tích tự nhiên của thành phố. Độ cao trung bình từ 5 - 20m so với mực nước biển.</a:t>
            </a:r>
            <a:endParaRPr lang="en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69035-4C4D-F61B-0470-1D964DC9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1952624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24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247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hời tiết Hà Nội có đặc trưng nổi bật là gió mùa ẩm, nóng và mưa nhiều về mùa hè, lạnh và ít mưa về mùa đông.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23,6ºC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Lượng mưa trung bình hàng nǎm là 1.800mm và mỗi nǎm có khoảng 114 ngày mưa.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D7AE9C-8F27-9D5D-A346-4B60EF60671B}"/>
              </a:ext>
            </a:extLst>
          </p:cNvPr>
          <p:cNvGrpSpPr/>
          <p:nvPr/>
        </p:nvGrpSpPr>
        <p:grpSpPr>
          <a:xfrm>
            <a:off x="1085850" y="2924174"/>
            <a:ext cx="6303168" cy="3156467"/>
            <a:chOff x="1085850" y="2924174"/>
            <a:chExt cx="6303168" cy="315646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B0F37F3-E0B8-7CAB-FF70-26B816BA4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2924174"/>
              <a:ext cx="4895850" cy="2904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B32594-A08A-D86E-913C-0AD6B31C9BEF}"/>
                </a:ext>
              </a:extLst>
            </p:cNvPr>
            <p:cNvSpPr txBox="1"/>
            <p:nvPr/>
          </p:nvSpPr>
          <p:spPr>
            <a:xfrm>
              <a:off x="1231106" y="5711309"/>
              <a:ext cx="6157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Nhiệt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độ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không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khí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(ºC)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42FD8B-ABB7-A076-461F-E4F0B2519BE1}"/>
              </a:ext>
            </a:extLst>
          </p:cNvPr>
          <p:cNvGrpSpPr/>
          <p:nvPr/>
        </p:nvGrpSpPr>
        <p:grpSpPr>
          <a:xfrm>
            <a:off x="6529388" y="2962274"/>
            <a:ext cx="6176962" cy="3080267"/>
            <a:chOff x="6529388" y="2962274"/>
            <a:chExt cx="6176962" cy="308026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A150C26F-2235-9AFF-84A8-FEF624375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388" y="2962274"/>
              <a:ext cx="4729162" cy="280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AE344-3E96-4618-0A39-E49BAB28F0C4}"/>
                </a:ext>
              </a:extLst>
            </p:cNvPr>
            <p:cNvSpPr txBox="1"/>
            <p:nvPr/>
          </p:nvSpPr>
          <p:spPr>
            <a:xfrm>
              <a:off x="6610350" y="5673209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Lượng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mưa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(mm)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337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8342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 Nội hiện có 7 con sông dài chảy qua địa phận, đó là: sông Hồng, sông Đà, sông Đuống, sông Nhuệ, sông Cầu, sông Đáy, sông Cà Lồ.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Ngoài ra còn có 3 con sông ngắn, chủ yếu chảy trong nội thành, gồm: sông Tô Lịch, sông Kim Ngưu, và sông Tích.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074" name="Picture 2" descr="Các sông, hồ ở Hà Nội bạn nên đến vì có cảnh quan đẹp - Điểm tin du lịch 24h">
            <a:extLst>
              <a:ext uri="{FF2B5EF4-FFF2-40B4-BE49-F238E27FC236}">
                <a16:creationId xmlns:a16="http://schemas.microsoft.com/office/drawing/2014/main" id="{6BF4E0C2-EB60-0B17-497C-F9A4C7B9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2209204"/>
            <a:ext cx="6943725" cy="39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3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76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05653"/>
              <a:chOff x="814573" y="3332278"/>
              <a:chExt cx="2641931" cy="110565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05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nông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trọt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chăn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lâm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thuỷ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25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029581"/>
              <a:chOff x="815548" y="3307465"/>
              <a:chExt cx="2640956" cy="10295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9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lang="vi-VN" sz="2800" b="1" i="0" u="none" strike="noStrike" dirty="0">
                    <a:solidFill>
                      <a:srgbClr val="29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công nghiệp: khai thác khoáng sản, sản xuất điện, chế biến lương thực, dệt may,...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6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46956"/>
              <a:chOff x="859116" y="3307465"/>
              <a:chExt cx="2643658" cy="1046956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10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lang="vi-VN" sz="2800" b="1" i="0" u="none" strike="noStrike" dirty="0">
                    <a:solidFill>
                      <a:srgbClr val="26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dịch vụ: du lịch, thương mại, giao thông vận tải,...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80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2767429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Nông nghiệp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trồng lúa, hoa màu, cây ăn quả,…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CA1F7-CD2A-92A7-40A2-9D7451A76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4" y="1524000"/>
            <a:ext cx="6143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5580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Sản xuất công nghiệp với nhiều khu công nghiệp nổi tiếng, như: khu công nghiệp Sài Đồng A; khu công nghiệp Bắc Thăng Long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;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hu công nghệ cao Hòa Lạc…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18510-278D-F55B-E2CC-1A27E797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857375"/>
            <a:ext cx="763528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74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4">
            <a:extLst>
              <a:ext uri="{FF2B5EF4-FFF2-40B4-BE49-F238E27FC236}">
                <a16:creationId xmlns:a16="http://schemas.microsoft.com/office/drawing/2014/main" id="{369880B1-076C-5D66-8681-7AEEDDA4EBD4}"/>
              </a:ext>
            </a:extLst>
          </p:cNvPr>
          <p:cNvSpPr/>
          <p:nvPr/>
        </p:nvSpPr>
        <p:spPr>
          <a:xfrm>
            <a:off x="1025976" y="1537784"/>
            <a:ext cx="8056372" cy="1078376"/>
          </a:xfrm>
          <a:custGeom>
            <a:avLst/>
            <a:gdLst>
              <a:gd name="connsiteX0" fmla="*/ 0 w 8056372"/>
              <a:gd name="connsiteY0" fmla="*/ 179733 h 1078376"/>
              <a:gd name="connsiteX1" fmla="*/ 179733 w 8056372"/>
              <a:gd name="connsiteY1" fmla="*/ 0 h 1078376"/>
              <a:gd name="connsiteX2" fmla="*/ 7876639 w 8056372"/>
              <a:gd name="connsiteY2" fmla="*/ 0 h 1078376"/>
              <a:gd name="connsiteX3" fmla="*/ 8056372 w 8056372"/>
              <a:gd name="connsiteY3" fmla="*/ 179733 h 1078376"/>
              <a:gd name="connsiteX4" fmla="*/ 8056372 w 8056372"/>
              <a:gd name="connsiteY4" fmla="*/ 898643 h 1078376"/>
              <a:gd name="connsiteX5" fmla="*/ 7876639 w 8056372"/>
              <a:gd name="connsiteY5" fmla="*/ 1078376 h 1078376"/>
              <a:gd name="connsiteX6" fmla="*/ 179733 w 8056372"/>
              <a:gd name="connsiteY6" fmla="*/ 1078376 h 1078376"/>
              <a:gd name="connsiteX7" fmla="*/ 0 w 8056372"/>
              <a:gd name="connsiteY7" fmla="*/ 898643 h 1078376"/>
              <a:gd name="connsiteX8" fmla="*/ 0 w 8056372"/>
              <a:gd name="connsiteY8" fmla="*/ 179733 h 107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6372" h="1078376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2976499" y="22936"/>
                  <a:pt x="5989038" y="-134525"/>
                  <a:pt x="7876639" y="0"/>
                </a:cubicBezTo>
                <a:cubicBezTo>
                  <a:pt x="7978953" y="-13653"/>
                  <a:pt x="8047247" y="79336"/>
                  <a:pt x="8056372" y="179733"/>
                </a:cubicBezTo>
                <a:cubicBezTo>
                  <a:pt x="8050366" y="400904"/>
                  <a:pt x="8028225" y="610712"/>
                  <a:pt x="8056372" y="898643"/>
                </a:cubicBezTo>
                <a:cubicBezTo>
                  <a:pt x="8051220" y="996678"/>
                  <a:pt x="7983983" y="1074724"/>
                  <a:pt x="7876639" y="1078376"/>
                </a:cubicBezTo>
                <a:cubicBezTo>
                  <a:pt x="5571423" y="989804"/>
                  <a:pt x="1389439" y="1059187"/>
                  <a:pt x="179733" y="1078376"/>
                </a:cubicBezTo>
                <a:cubicBezTo>
                  <a:pt x="66871" y="1092529"/>
                  <a:pt x="-10227" y="981807"/>
                  <a:pt x="0" y="898643"/>
                </a:cubicBezTo>
                <a:cubicBezTo>
                  <a:pt x="-21052" y="548349"/>
                  <a:pt x="57023" y="388564"/>
                  <a:pt x="0" y="179733"/>
                </a:cubicBezTo>
                <a:close/>
              </a:path>
              <a:path w="8056372" h="1078376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3479543" y="-9402"/>
                  <a:pt x="4864508" y="-138905"/>
                  <a:pt x="7876639" y="0"/>
                </a:cubicBezTo>
                <a:cubicBezTo>
                  <a:pt x="7978451" y="-893"/>
                  <a:pt x="8057654" y="84693"/>
                  <a:pt x="8056372" y="179733"/>
                </a:cubicBezTo>
                <a:cubicBezTo>
                  <a:pt x="8038534" y="301853"/>
                  <a:pt x="8120150" y="717805"/>
                  <a:pt x="8056372" y="898643"/>
                </a:cubicBezTo>
                <a:cubicBezTo>
                  <a:pt x="8067672" y="1004517"/>
                  <a:pt x="7975723" y="1081895"/>
                  <a:pt x="7876639" y="1078376"/>
                </a:cubicBezTo>
                <a:cubicBezTo>
                  <a:pt x="4117697" y="1056043"/>
                  <a:pt x="1772464" y="996927"/>
                  <a:pt x="179733" y="1078376"/>
                </a:cubicBezTo>
                <a:cubicBezTo>
                  <a:pt x="77344" y="1088804"/>
                  <a:pt x="3021" y="996714"/>
                  <a:pt x="0" y="898643"/>
                </a:cubicBezTo>
                <a:cubicBezTo>
                  <a:pt x="-37983" y="597456"/>
                  <a:pt x="-45410" y="355119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8A171040-EA82-8C66-9FB9-439C96C29000}"/>
              </a:ext>
            </a:extLst>
          </p:cNvPr>
          <p:cNvSpPr txBox="1"/>
          <p:nvPr/>
        </p:nvSpPr>
        <p:spPr>
          <a:xfrm>
            <a:off x="1811647" y="1592143"/>
            <a:ext cx="7101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Xác định được vị trí địa lí của địa phương trên bản đồ Việt Nam.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Hình chữ nhật: Góc Tròn 11">
            <a:extLst>
              <a:ext uri="{FF2B5EF4-FFF2-40B4-BE49-F238E27FC236}">
                <a16:creationId xmlns:a16="http://schemas.microsoft.com/office/drawing/2014/main" id="{E224F3A5-959E-6784-1761-C54F35A6A935}"/>
              </a:ext>
            </a:extLst>
          </p:cNvPr>
          <p:cNvSpPr/>
          <p:nvPr/>
        </p:nvSpPr>
        <p:spPr>
          <a:xfrm>
            <a:off x="2343150" y="2844602"/>
            <a:ext cx="9238798" cy="1078377"/>
          </a:xfrm>
          <a:custGeom>
            <a:avLst/>
            <a:gdLst>
              <a:gd name="connsiteX0" fmla="*/ 0 w 9238798"/>
              <a:gd name="connsiteY0" fmla="*/ 179733 h 1078377"/>
              <a:gd name="connsiteX1" fmla="*/ 179733 w 9238798"/>
              <a:gd name="connsiteY1" fmla="*/ 0 h 1078377"/>
              <a:gd name="connsiteX2" fmla="*/ 9059065 w 9238798"/>
              <a:gd name="connsiteY2" fmla="*/ 0 h 1078377"/>
              <a:gd name="connsiteX3" fmla="*/ 9238798 w 9238798"/>
              <a:gd name="connsiteY3" fmla="*/ 179733 h 1078377"/>
              <a:gd name="connsiteX4" fmla="*/ 9238798 w 9238798"/>
              <a:gd name="connsiteY4" fmla="*/ 898644 h 1078377"/>
              <a:gd name="connsiteX5" fmla="*/ 9059065 w 9238798"/>
              <a:gd name="connsiteY5" fmla="*/ 1078377 h 1078377"/>
              <a:gd name="connsiteX6" fmla="*/ 179733 w 9238798"/>
              <a:gd name="connsiteY6" fmla="*/ 1078377 h 1078377"/>
              <a:gd name="connsiteX7" fmla="*/ 0 w 9238798"/>
              <a:gd name="connsiteY7" fmla="*/ 898644 h 1078377"/>
              <a:gd name="connsiteX8" fmla="*/ 0 w 9238798"/>
              <a:gd name="connsiteY8" fmla="*/ 179733 h 10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8798" h="1078377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2210854" y="22936"/>
                  <a:pt x="5429016" y="-134525"/>
                  <a:pt x="9059065" y="0"/>
                </a:cubicBezTo>
                <a:cubicBezTo>
                  <a:pt x="9161379" y="-13653"/>
                  <a:pt x="9229673" y="79336"/>
                  <a:pt x="9238798" y="179733"/>
                </a:cubicBezTo>
                <a:cubicBezTo>
                  <a:pt x="9237269" y="398497"/>
                  <a:pt x="9215173" y="604913"/>
                  <a:pt x="9238798" y="898644"/>
                </a:cubicBezTo>
                <a:cubicBezTo>
                  <a:pt x="9233646" y="996679"/>
                  <a:pt x="9166409" y="1074725"/>
                  <a:pt x="9059065" y="1078377"/>
                </a:cubicBezTo>
                <a:cubicBezTo>
                  <a:pt x="7028372" y="989805"/>
                  <a:pt x="4417780" y="1059188"/>
                  <a:pt x="179733" y="1078377"/>
                </a:cubicBezTo>
                <a:cubicBezTo>
                  <a:pt x="66871" y="1092530"/>
                  <a:pt x="-10227" y="981808"/>
                  <a:pt x="0" y="898644"/>
                </a:cubicBezTo>
                <a:cubicBezTo>
                  <a:pt x="-24580" y="554143"/>
                  <a:pt x="54479" y="392377"/>
                  <a:pt x="0" y="179733"/>
                </a:cubicBezTo>
                <a:close/>
              </a:path>
              <a:path w="9238798" h="1078377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2293742" y="-9402"/>
                  <a:pt x="5250098" y="-138905"/>
                  <a:pt x="9059065" y="0"/>
                </a:cubicBezTo>
                <a:cubicBezTo>
                  <a:pt x="9160877" y="-893"/>
                  <a:pt x="9240080" y="84693"/>
                  <a:pt x="9238798" y="179733"/>
                </a:cubicBezTo>
                <a:cubicBezTo>
                  <a:pt x="9223606" y="300739"/>
                  <a:pt x="9176064" y="715112"/>
                  <a:pt x="9238798" y="898644"/>
                </a:cubicBezTo>
                <a:cubicBezTo>
                  <a:pt x="9250098" y="1004518"/>
                  <a:pt x="9158149" y="1081896"/>
                  <a:pt x="9059065" y="1078377"/>
                </a:cubicBezTo>
                <a:cubicBezTo>
                  <a:pt x="5146561" y="1056044"/>
                  <a:pt x="4202417" y="996928"/>
                  <a:pt x="179733" y="1078377"/>
                </a:cubicBezTo>
                <a:cubicBezTo>
                  <a:pt x="77344" y="1088805"/>
                  <a:pt x="3021" y="996715"/>
                  <a:pt x="0" y="898644"/>
                </a:cubicBezTo>
                <a:cubicBezTo>
                  <a:pt x="-39572" y="599726"/>
                  <a:pt x="-47122" y="356253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Hộp Văn bản 12">
            <a:extLst>
              <a:ext uri="{FF2B5EF4-FFF2-40B4-BE49-F238E27FC236}">
                <a16:creationId xmlns:a16="http://schemas.microsoft.com/office/drawing/2014/main" id="{D2660BF4-99D0-A170-CD4A-7A192D90E971}"/>
              </a:ext>
            </a:extLst>
          </p:cNvPr>
          <p:cNvSpPr txBox="1"/>
          <p:nvPr/>
        </p:nvSpPr>
        <p:spPr>
          <a:xfrm>
            <a:off x="2324101" y="2898962"/>
            <a:ext cx="8409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Mô tả được một số nét chính về tự nhiên (ví dụ: địa hình, khí hậu,...) của địa phương có sử dụng lược đồ hoặc bản đồ.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7" name="Hình ảnh 1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C16C0FA-92BC-A135-1934-C00B134065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4" y="1409306"/>
            <a:ext cx="1743292" cy="1283063"/>
          </a:xfrm>
          <a:prstGeom prst="rect">
            <a:avLst/>
          </a:prstGeom>
        </p:spPr>
      </p:pic>
      <p:pic>
        <p:nvPicPr>
          <p:cNvPr id="8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27DC7F5-B3CE-3DA1-D030-C0E03313BC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708" y="2716392"/>
            <a:ext cx="1743292" cy="1283063"/>
          </a:xfrm>
          <a:prstGeom prst="rect">
            <a:avLst/>
          </a:prstGeom>
        </p:spPr>
      </p:pic>
      <p:sp>
        <p:nvSpPr>
          <p:cNvPr id="9" name="Hình chữ nhật: Góc Tròn 23">
            <a:extLst>
              <a:ext uri="{FF2B5EF4-FFF2-40B4-BE49-F238E27FC236}">
                <a16:creationId xmlns:a16="http://schemas.microsoft.com/office/drawing/2014/main" id="{7F19E95F-E6A2-55B7-D303-7EDB3E44C9BD}"/>
              </a:ext>
            </a:extLst>
          </p:cNvPr>
          <p:cNvSpPr/>
          <p:nvPr/>
        </p:nvSpPr>
        <p:spPr>
          <a:xfrm>
            <a:off x="1025975" y="4246431"/>
            <a:ext cx="8984799" cy="820869"/>
          </a:xfrm>
          <a:custGeom>
            <a:avLst/>
            <a:gdLst>
              <a:gd name="connsiteX0" fmla="*/ 0 w 8984799"/>
              <a:gd name="connsiteY0" fmla="*/ 136814 h 820869"/>
              <a:gd name="connsiteX1" fmla="*/ 136814 w 8984799"/>
              <a:gd name="connsiteY1" fmla="*/ 0 h 820869"/>
              <a:gd name="connsiteX2" fmla="*/ 8847985 w 8984799"/>
              <a:gd name="connsiteY2" fmla="*/ 0 h 820869"/>
              <a:gd name="connsiteX3" fmla="*/ 8984799 w 8984799"/>
              <a:gd name="connsiteY3" fmla="*/ 136814 h 820869"/>
              <a:gd name="connsiteX4" fmla="*/ 8984799 w 8984799"/>
              <a:gd name="connsiteY4" fmla="*/ 684055 h 820869"/>
              <a:gd name="connsiteX5" fmla="*/ 8847985 w 8984799"/>
              <a:gd name="connsiteY5" fmla="*/ 820869 h 820869"/>
              <a:gd name="connsiteX6" fmla="*/ 136814 w 8984799"/>
              <a:gd name="connsiteY6" fmla="*/ 820869 h 820869"/>
              <a:gd name="connsiteX7" fmla="*/ 0 w 8984799"/>
              <a:gd name="connsiteY7" fmla="*/ 684055 h 820869"/>
              <a:gd name="connsiteX8" fmla="*/ 0 w 8984799"/>
              <a:gd name="connsiteY8" fmla="*/ 136814 h 82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84799" h="820869" fill="none" extrusionOk="0">
                <a:moveTo>
                  <a:pt x="0" y="136814"/>
                </a:moveTo>
                <a:cubicBezTo>
                  <a:pt x="9660" y="50844"/>
                  <a:pt x="53924" y="7079"/>
                  <a:pt x="136814" y="0"/>
                </a:cubicBezTo>
                <a:cubicBezTo>
                  <a:pt x="3737171" y="22936"/>
                  <a:pt x="5046238" y="-134525"/>
                  <a:pt x="8847985" y="0"/>
                </a:cubicBezTo>
                <a:cubicBezTo>
                  <a:pt x="8926279" y="-12237"/>
                  <a:pt x="8971250" y="59572"/>
                  <a:pt x="8984799" y="136814"/>
                </a:cubicBezTo>
                <a:cubicBezTo>
                  <a:pt x="9004872" y="304144"/>
                  <a:pt x="9027789" y="479448"/>
                  <a:pt x="8984799" y="684055"/>
                </a:cubicBezTo>
                <a:cubicBezTo>
                  <a:pt x="8983905" y="759402"/>
                  <a:pt x="8927180" y="819226"/>
                  <a:pt x="8847985" y="820869"/>
                </a:cubicBezTo>
                <a:cubicBezTo>
                  <a:pt x="5865848" y="732297"/>
                  <a:pt x="4051751" y="801680"/>
                  <a:pt x="136814" y="820869"/>
                </a:cubicBezTo>
                <a:cubicBezTo>
                  <a:pt x="57079" y="825215"/>
                  <a:pt x="-7325" y="748084"/>
                  <a:pt x="0" y="684055"/>
                </a:cubicBezTo>
                <a:cubicBezTo>
                  <a:pt x="43850" y="507863"/>
                  <a:pt x="-6779" y="223473"/>
                  <a:pt x="0" y="136814"/>
                </a:cubicBezTo>
                <a:close/>
              </a:path>
              <a:path w="8984799" h="820869" stroke="0" extrusionOk="0">
                <a:moveTo>
                  <a:pt x="0" y="136814"/>
                </a:moveTo>
                <a:cubicBezTo>
                  <a:pt x="2446" y="62666"/>
                  <a:pt x="59062" y="6751"/>
                  <a:pt x="136814" y="0"/>
                </a:cubicBezTo>
                <a:cubicBezTo>
                  <a:pt x="3279341" y="-9402"/>
                  <a:pt x="7032193" y="-138905"/>
                  <a:pt x="8847985" y="0"/>
                </a:cubicBezTo>
                <a:cubicBezTo>
                  <a:pt x="8930537" y="-2452"/>
                  <a:pt x="8987274" y="69411"/>
                  <a:pt x="8984799" y="136814"/>
                </a:cubicBezTo>
                <a:cubicBezTo>
                  <a:pt x="8945322" y="314935"/>
                  <a:pt x="8945511" y="466464"/>
                  <a:pt x="8984799" y="684055"/>
                </a:cubicBezTo>
                <a:cubicBezTo>
                  <a:pt x="8996567" y="766499"/>
                  <a:pt x="8923085" y="829873"/>
                  <a:pt x="8847985" y="820869"/>
                </a:cubicBezTo>
                <a:cubicBezTo>
                  <a:pt x="6124086" y="798536"/>
                  <a:pt x="3229273" y="739420"/>
                  <a:pt x="136814" y="820869"/>
                </a:cubicBezTo>
                <a:cubicBezTo>
                  <a:pt x="58225" y="830976"/>
                  <a:pt x="7101" y="756810"/>
                  <a:pt x="0" y="684055"/>
                </a:cubicBezTo>
                <a:cubicBezTo>
                  <a:pt x="-20385" y="486112"/>
                  <a:pt x="28353" y="222176"/>
                  <a:pt x="0" y="136814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Hộp Văn bản 24">
            <a:extLst>
              <a:ext uri="{FF2B5EF4-FFF2-40B4-BE49-F238E27FC236}">
                <a16:creationId xmlns:a16="http://schemas.microsoft.com/office/drawing/2014/main" id="{4C0DB0BD-71ED-6BE7-587E-805FAA1E3AF7}"/>
              </a:ext>
            </a:extLst>
          </p:cNvPr>
          <p:cNvSpPr txBox="1"/>
          <p:nvPr/>
        </p:nvSpPr>
        <p:spPr>
          <a:xfrm>
            <a:off x="1811647" y="4300790"/>
            <a:ext cx="797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Trình bày được một số hoạt động kinh tế ở địa phương.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11" name="Hình chữ nhật: Góc Tròn 25">
            <a:extLst>
              <a:ext uri="{FF2B5EF4-FFF2-40B4-BE49-F238E27FC236}">
                <a16:creationId xmlns:a16="http://schemas.microsoft.com/office/drawing/2014/main" id="{9FE9F5D1-DDD0-3187-3B60-79460BF27380}"/>
              </a:ext>
            </a:extLst>
          </p:cNvPr>
          <p:cNvSpPr/>
          <p:nvPr/>
        </p:nvSpPr>
        <p:spPr>
          <a:xfrm>
            <a:off x="2988846" y="5553249"/>
            <a:ext cx="8593101" cy="1078377"/>
          </a:xfrm>
          <a:custGeom>
            <a:avLst/>
            <a:gdLst>
              <a:gd name="connsiteX0" fmla="*/ 0 w 8593101"/>
              <a:gd name="connsiteY0" fmla="*/ 179733 h 1078377"/>
              <a:gd name="connsiteX1" fmla="*/ 179733 w 8593101"/>
              <a:gd name="connsiteY1" fmla="*/ 0 h 1078377"/>
              <a:gd name="connsiteX2" fmla="*/ 8413368 w 8593101"/>
              <a:gd name="connsiteY2" fmla="*/ 0 h 1078377"/>
              <a:gd name="connsiteX3" fmla="*/ 8593101 w 8593101"/>
              <a:gd name="connsiteY3" fmla="*/ 179733 h 1078377"/>
              <a:gd name="connsiteX4" fmla="*/ 8593101 w 8593101"/>
              <a:gd name="connsiteY4" fmla="*/ 898644 h 1078377"/>
              <a:gd name="connsiteX5" fmla="*/ 8413368 w 8593101"/>
              <a:gd name="connsiteY5" fmla="*/ 1078377 h 1078377"/>
              <a:gd name="connsiteX6" fmla="*/ 179733 w 8593101"/>
              <a:gd name="connsiteY6" fmla="*/ 1078377 h 1078377"/>
              <a:gd name="connsiteX7" fmla="*/ 0 w 8593101"/>
              <a:gd name="connsiteY7" fmla="*/ 898644 h 1078377"/>
              <a:gd name="connsiteX8" fmla="*/ 0 w 8593101"/>
              <a:gd name="connsiteY8" fmla="*/ 179733 h 10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3101" h="1078377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3294929" y="22936"/>
                  <a:pt x="4329730" y="-134525"/>
                  <a:pt x="8413368" y="0"/>
                </a:cubicBezTo>
                <a:cubicBezTo>
                  <a:pt x="8515682" y="-13653"/>
                  <a:pt x="8583976" y="79336"/>
                  <a:pt x="8593101" y="179733"/>
                </a:cubicBezTo>
                <a:cubicBezTo>
                  <a:pt x="8591572" y="398497"/>
                  <a:pt x="8569476" y="604913"/>
                  <a:pt x="8593101" y="898644"/>
                </a:cubicBezTo>
                <a:cubicBezTo>
                  <a:pt x="8587949" y="996679"/>
                  <a:pt x="8520712" y="1074725"/>
                  <a:pt x="8413368" y="1078377"/>
                </a:cubicBezTo>
                <a:cubicBezTo>
                  <a:pt x="5611442" y="989805"/>
                  <a:pt x="2768190" y="1059188"/>
                  <a:pt x="179733" y="1078377"/>
                </a:cubicBezTo>
                <a:cubicBezTo>
                  <a:pt x="66871" y="1092530"/>
                  <a:pt x="-10227" y="981808"/>
                  <a:pt x="0" y="898644"/>
                </a:cubicBezTo>
                <a:cubicBezTo>
                  <a:pt x="-24580" y="554143"/>
                  <a:pt x="54479" y="392377"/>
                  <a:pt x="0" y="179733"/>
                </a:cubicBezTo>
                <a:close/>
              </a:path>
              <a:path w="8593101" h="1078377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1093459" y="-9402"/>
                  <a:pt x="7110611" y="-138905"/>
                  <a:pt x="8413368" y="0"/>
                </a:cubicBezTo>
                <a:cubicBezTo>
                  <a:pt x="8515180" y="-893"/>
                  <a:pt x="8594383" y="84693"/>
                  <a:pt x="8593101" y="179733"/>
                </a:cubicBezTo>
                <a:cubicBezTo>
                  <a:pt x="8577909" y="300739"/>
                  <a:pt x="8530367" y="715112"/>
                  <a:pt x="8593101" y="898644"/>
                </a:cubicBezTo>
                <a:cubicBezTo>
                  <a:pt x="8604401" y="1004518"/>
                  <a:pt x="8512452" y="1081896"/>
                  <a:pt x="8413368" y="1078377"/>
                </a:cubicBezTo>
                <a:cubicBezTo>
                  <a:pt x="7419311" y="1056044"/>
                  <a:pt x="2278536" y="996928"/>
                  <a:pt x="179733" y="1078377"/>
                </a:cubicBezTo>
                <a:cubicBezTo>
                  <a:pt x="77344" y="1088805"/>
                  <a:pt x="3021" y="996715"/>
                  <a:pt x="0" y="898644"/>
                </a:cubicBezTo>
                <a:cubicBezTo>
                  <a:pt x="-39572" y="599726"/>
                  <a:pt x="-47122" y="356253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Hộp Văn bản 26">
            <a:extLst>
              <a:ext uri="{FF2B5EF4-FFF2-40B4-BE49-F238E27FC236}">
                <a16:creationId xmlns:a16="http://schemas.microsoft.com/office/drawing/2014/main" id="{F4870C01-CF74-A66D-C6A0-6BA95E2ADFC9}"/>
              </a:ext>
            </a:extLst>
          </p:cNvPr>
          <p:cNvSpPr txBox="1"/>
          <p:nvPr/>
        </p:nvSpPr>
        <p:spPr>
          <a:xfrm>
            <a:off x="3103732" y="5607609"/>
            <a:ext cx="763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Thể hiện được tình cảm với địa phương và sẵn sàng hành động bảo vệ môi trường xung quanh.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3" name="Hình ảnh 2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1FF653A-5CB9-D501-7D85-23651E5381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9" y="3984603"/>
            <a:ext cx="1743292" cy="1283063"/>
          </a:xfrm>
          <a:prstGeom prst="rect">
            <a:avLst/>
          </a:prstGeom>
        </p:spPr>
      </p:pic>
      <p:pic>
        <p:nvPicPr>
          <p:cNvPr id="14" name="Hình ảnh 2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9DFA4E2-E677-7C56-CF56-2606A59BC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708" y="5425039"/>
            <a:ext cx="1743292" cy="1283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EEACE-6CD0-130E-60EF-D056ED964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679" y="521147"/>
            <a:ext cx="6425741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Hoạt động dịch vụ: du lịch, thương mại, giao thông vận tải,...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mẽ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86E92-7639-A5A6-5B8D-33A92234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1530402"/>
            <a:ext cx="6619875" cy="44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77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688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A246E69-3A55-A7C0-A70E-A6461BF851F1}"/>
              </a:ext>
            </a:extLst>
          </p:cNvPr>
          <p:cNvGrpSpPr/>
          <p:nvPr/>
        </p:nvGrpSpPr>
        <p:grpSpPr>
          <a:xfrm>
            <a:off x="7967955" y="1741701"/>
            <a:ext cx="4374772" cy="4304776"/>
            <a:chOff x="7967955" y="1741701"/>
            <a:chExt cx="4374772" cy="43047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B43ED6-B7A7-00BA-717B-14867A72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955" y="1741701"/>
              <a:ext cx="4374772" cy="43047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08C72A-9340-D24E-7EDE-13D1AB7D4060}"/>
                </a:ext>
              </a:extLst>
            </p:cNvPr>
            <p:cNvSpPr txBox="1"/>
            <p:nvPr/>
          </p:nvSpPr>
          <p:spPr>
            <a:xfrm>
              <a:off x="8496300" y="5362575"/>
              <a:ext cx="3781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đôi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FCD4943-DEEE-54E3-2A8B-1A87290B46FB}"/>
              </a:ext>
            </a:extLst>
          </p:cNvPr>
          <p:cNvSpPr/>
          <p:nvPr/>
        </p:nvSpPr>
        <p:spPr>
          <a:xfrm>
            <a:off x="800100" y="1950448"/>
            <a:ext cx="7677150" cy="2690352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b="1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01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BCD2526E-9120-1387-ACE1-470C06514AB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C15F382B-ADB9-262D-EA34-9CE64FD5F9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9B39F956-9D12-5D55-3EF4-3658CDF8BD1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;p13">
            <a:extLst>
              <a:ext uri="{FF2B5EF4-FFF2-40B4-BE49-F238E27FC236}">
                <a16:creationId xmlns:a16="http://schemas.microsoft.com/office/drawing/2014/main" id="{E4705F21-335B-6EB8-1328-6063C18E51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>
            <a:extLst>
              <a:ext uri="{FF2B5EF4-FFF2-40B4-BE49-F238E27FC236}">
                <a16:creationId xmlns:a16="http://schemas.microsoft.com/office/drawing/2014/main" id="{82468D7A-7A92-E1A8-9EE5-A028121250C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;p13">
            <a:extLst>
              <a:ext uri="{FF2B5EF4-FFF2-40B4-BE49-F238E27FC236}">
                <a16:creationId xmlns:a16="http://schemas.microsoft.com/office/drawing/2014/main" id="{33BCC7EE-78D1-574C-8ED3-D72E5124193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2;p13">
            <a:extLst>
              <a:ext uri="{FF2B5EF4-FFF2-40B4-BE49-F238E27FC236}">
                <a16:creationId xmlns:a16="http://schemas.microsoft.com/office/drawing/2014/main" id="{41C963F1-9235-F006-4A3F-B53EF12B334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3;p13">
            <a:extLst>
              <a:ext uri="{FF2B5EF4-FFF2-40B4-BE49-F238E27FC236}">
                <a16:creationId xmlns:a16="http://schemas.microsoft.com/office/drawing/2014/main" id="{D26BC98D-F516-738E-3342-8A49994EDA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4;p13">
            <a:extLst>
              <a:ext uri="{FF2B5EF4-FFF2-40B4-BE49-F238E27FC236}">
                <a16:creationId xmlns:a16="http://schemas.microsoft.com/office/drawing/2014/main" id="{E7CC0D7F-B532-05E4-3984-C7248C91313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4">
            <a:extLst>
              <a:ext uri="{FF2B5EF4-FFF2-40B4-BE49-F238E27FC236}">
                <a16:creationId xmlns:a16="http://schemas.microsoft.com/office/drawing/2014/main" id="{3602595F-9407-3D81-4AD9-4DBCD81F3E2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5;p14">
            <a:extLst>
              <a:ext uri="{FF2B5EF4-FFF2-40B4-BE49-F238E27FC236}">
                <a16:creationId xmlns:a16="http://schemas.microsoft.com/office/drawing/2014/main" id="{B606D612-26D4-F5BF-892F-29F91405653E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Google Shape;81;p14">
            <a:extLst>
              <a:ext uri="{FF2B5EF4-FFF2-40B4-BE49-F238E27FC236}">
                <a16:creationId xmlns:a16="http://schemas.microsoft.com/office/drawing/2014/main" id="{B29A9498-3DBE-A046-E521-19653E0B283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82;p14">
            <a:extLst>
              <a:ext uri="{FF2B5EF4-FFF2-40B4-BE49-F238E27FC236}">
                <a16:creationId xmlns:a16="http://schemas.microsoft.com/office/drawing/2014/main" id="{EB1DACA0-C384-D186-C18F-1C70C1035A4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F9DB1-848F-A069-1D63-3F11A4DF0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8126" y="2222227"/>
            <a:ext cx="4945599" cy="665751"/>
          </a:xfrm>
          <a:prstGeom prst="rect">
            <a:avLst/>
          </a:prstGeom>
        </p:spPr>
      </p:pic>
      <p:pic>
        <p:nvPicPr>
          <p:cNvPr id="1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02CD284-A6CC-CA3E-7344-9318E554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8377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trạng môi trường hiện nay">
            <a:hlinkClick r:id="" action="ppaction://media"/>
            <a:extLst>
              <a:ext uri="{FF2B5EF4-FFF2-40B4-BE49-F238E27FC236}">
                <a16:creationId xmlns:a16="http://schemas.microsoft.com/office/drawing/2014/main" id="{D61CEF8A-2641-34D3-0D6B-E54D0AEBB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3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C1D1B6-E4A1-D075-8D3F-401AD0777A5E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83978-5EA4-99C2-8DF2-16A4F736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4659C-EF17-7CE9-52C8-2B1276D1442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DADD1-0CF8-FF1E-7903-0386C834E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81347-E386-E3F5-E183-80B18E3DBE8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937724-E41B-60C5-1042-152045569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9514D-660C-987A-2C68-E74880045D22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556F6-1F40-D81D-0A25-333371A7D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4BAB3F-866E-C654-56B2-735E868F1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39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  <p:bldP spid="6" grpId="0" uiExpand="1" build="p"/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619C0-355B-F6F2-11DB-C2B585778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41" y="1483055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A61855-4308-2631-97AA-FAFF0DB87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77" y="1308595"/>
            <a:ext cx="6242845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4">
            <a:extLst>
              <a:ext uri="{FF2B5EF4-FFF2-40B4-BE49-F238E27FC236}">
                <a16:creationId xmlns:a16="http://schemas.microsoft.com/office/drawing/2014/main" id="{AC49D9F8-19FE-C0F7-1330-2DF2D595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425" y="761999"/>
            <a:ext cx="4904977" cy="1076583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6F3B813B-A865-4B0C-F4E3-545AE43120FA}"/>
              </a:ext>
            </a:extLst>
          </p:cNvPr>
          <p:cNvSpPr txBox="1"/>
          <p:nvPr/>
        </p:nvSpPr>
        <p:spPr>
          <a:xfrm>
            <a:off x="6966727" y="965287"/>
            <a:ext cx="514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đoạn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thơ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sau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24" name="Hình ảnh 2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7CB009B-DFCD-A579-FC99-6E0DFF83F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636" l="10000" r="90000">
                        <a14:foregroundMark x1="58500" y1="22960" x2="48500" y2="39279"/>
                        <a14:foregroundMark x1="46293" y1="47565" x2="42333" y2="62429"/>
                        <a14:foregroundMark x1="48500" y1="39279" x2="46933" y2="45161"/>
                        <a14:foregroundMark x1="42333" y1="62429" x2="46500" y2="56546"/>
                        <a14:foregroundMark x1="49927" y1="45161" x2="52667" y2="36053"/>
                        <a14:foregroundMark x1="49755" y1="45731" x2="49927" y2="45161"/>
                        <a14:foregroundMark x1="49698" y1="45920" x2="49755" y2="45731"/>
                        <a14:foregroundMark x1="49412" y1="46869" x2="49698" y2="45920"/>
                        <a14:foregroundMark x1="46500" y1="56546" x2="49412" y2="46869"/>
                        <a14:foregroundMark x1="49833" y1="39469" x2="53833" y2="57875"/>
                        <a14:foregroundMark x1="53833" y1="57875" x2="54333" y2="58634"/>
                        <a14:foregroundMark x1="45000" y1="22960" x2="43667" y2="35294"/>
                        <a14:foregroundMark x1="54833" y1="5693" x2="54833" y2="5693"/>
                        <a14:foregroundMark x1="60667" y1="90702" x2="60667" y2="90702"/>
                        <a14:foregroundMark x1="63974" y1="85259" x2="60333" y2="93548"/>
                        <a14:foregroundMark x1="60333" y1="93548" x2="57500" y2="95636"/>
                        <a14:foregroundMark x1="57667" y1="88425" x2="64167" y2="88235"/>
                        <a14:foregroundMark x1="64167" y1="88235" x2="64711" y2="86642"/>
                        <a14:foregroundMark x1="59833" y1="91082" x2="59833" y2="91082"/>
                        <a14:foregroundMark x1="31500" y1="69450" x2="31500" y2="69450"/>
                        <a14:foregroundMark x1="30500" y1="68501" x2="30500" y2="68501"/>
                        <a14:foregroundMark x1="29333" y1="67362" x2="29333" y2="67362"/>
                        <a14:backgroundMark x1="46833" y1="45920" x2="46833" y2="45920"/>
                        <a14:backgroundMark x1="46500" y1="46110" x2="46500" y2="46110"/>
                        <a14:backgroundMark x1="47333" y1="45920" x2="47333" y2="45920"/>
                        <a14:backgroundMark x1="47500" y1="45731" x2="47500" y2="45731"/>
                        <a14:backgroundMark x1="47000" y1="45161" x2="47000" y2="45161"/>
                        <a14:backgroundMark x1="46500" y1="46869" x2="46500" y2="46869"/>
                        <a14:backgroundMark x1="46167" y1="46300" x2="47000" y2="46300"/>
                        <a14:backgroundMark x1="65333" y1="79696" x2="67167" y2="85958"/>
                        <a14:backgroundMark x1="65167" y1="79127" x2="67667" y2="83681"/>
                        <a14:backgroundMark x1="65167" y1="79886" x2="67167" y2="85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34" y="1494071"/>
            <a:ext cx="5334868" cy="4685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A4AB72-91B2-7F34-CE16-94B8F6AE7181}"/>
              </a:ext>
            </a:extLst>
          </p:cNvPr>
          <p:cNvGrpSpPr/>
          <p:nvPr/>
        </p:nvGrpSpPr>
        <p:grpSpPr>
          <a:xfrm>
            <a:off x="123824" y="180977"/>
            <a:ext cx="6962775" cy="3362323"/>
            <a:chOff x="123825" y="666336"/>
            <a:chExt cx="6648450" cy="298173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FA83C8C-49D7-871C-E88D-5949925B6982}"/>
                </a:ext>
              </a:extLst>
            </p:cNvPr>
            <p:cNvSpPr/>
            <p:nvPr/>
          </p:nvSpPr>
          <p:spPr>
            <a:xfrm>
              <a:off x="123825" y="666336"/>
              <a:ext cx="6648450" cy="2981739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416384 h 2498252"/>
                        <a:gd name="connsiteX1" fmla="*/ 416384 w 3225130"/>
                        <a:gd name="connsiteY1" fmla="*/ 0 h 2498252"/>
                        <a:gd name="connsiteX2" fmla="*/ 1014475 w 3225130"/>
                        <a:gd name="connsiteY2" fmla="*/ 0 h 2498252"/>
                        <a:gd name="connsiteX3" fmla="*/ 1540794 w 3225130"/>
                        <a:gd name="connsiteY3" fmla="*/ 0 h 2498252"/>
                        <a:gd name="connsiteX4" fmla="*/ 2162808 w 3225130"/>
                        <a:gd name="connsiteY4" fmla="*/ 0 h 2498252"/>
                        <a:gd name="connsiteX5" fmla="*/ 2808746 w 3225130"/>
                        <a:gd name="connsiteY5" fmla="*/ 0 h 2498252"/>
                        <a:gd name="connsiteX6" fmla="*/ 3225130 w 3225130"/>
                        <a:gd name="connsiteY6" fmla="*/ 416384 h 2498252"/>
                        <a:gd name="connsiteX7" fmla="*/ 3225130 w 3225130"/>
                        <a:gd name="connsiteY7" fmla="*/ 1004855 h 2498252"/>
                        <a:gd name="connsiteX8" fmla="*/ 3225130 w 3225130"/>
                        <a:gd name="connsiteY8" fmla="*/ 1526707 h 2498252"/>
                        <a:gd name="connsiteX9" fmla="*/ 3225130 w 3225130"/>
                        <a:gd name="connsiteY9" fmla="*/ 2081868 h 2498252"/>
                        <a:gd name="connsiteX10" fmla="*/ 2808746 w 3225130"/>
                        <a:gd name="connsiteY10" fmla="*/ 2498252 h 2498252"/>
                        <a:gd name="connsiteX11" fmla="*/ 2234579 w 3225130"/>
                        <a:gd name="connsiteY11" fmla="*/ 2498252 h 2498252"/>
                        <a:gd name="connsiteX12" fmla="*/ 1660412 w 3225130"/>
                        <a:gd name="connsiteY12" fmla="*/ 2498252 h 2498252"/>
                        <a:gd name="connsiteX13" fmla="*/ 1014475 w 3225130"/>
                        <a:gd name="connsiteY13" fmla="*/ 2498252 h 2498252"/>
                        <a:gd name="connsiteX14" fmla="*/ 416384 w 3225130"/>
                        <a:gd name="connsiteY14" fmla="*/ 2498252 h 2498252"/>
                        <a:gd name="connsiteX15" fmla="*/ 0 w 3225130"/>
                        <a:gd name="connsiteY15" fmla="*/ 2081868 h 2498252"/>
                        <a:gd name="connsiteX16" fmla="*/ 0 w 3225130"/>
                        <a:gd name="connsiteY16" fmla="*/ 1493397 h 2498252"/>
                        <a:gd name="connsiteX17" fmla="*/ 0 w 3225130"/>
                        <a:gd name="connsiteY17" fmla="*/ 938236 h 2498252"/>
                        <a:gd name="connsiteX18" fmla="*/ 0 w 3225130"/>
                        <a:gd name="connsiteY18" fmla="*/ 416384 h 2498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225130" h="2498252" fill="none" extrusionOk="0">
                          <a:moveTo>
                            <a:pt x="0" y="416384"/>
                          </a:moveTo>
                          <a:cubicBezTo>
                            <a:pt x="28837" y="192833"/>
                            <a:pt x="254180" y="6716"/>
                            <a:pt x="416384" y="0"/>
                          </a:cubicBezTo>
                          <a:cubicBezTo>
                            <a:pt x="662493" y="-47266"/>
                            <a:pt x="880075" y="61114"/>
                            <a:pt x="1014475" y="0"/>
                          </a:cubicBezTo>
                          <a:cubicBezTo>
                            <a:pt x="1148875" y="-61114"/>
                            <a:pt x="1429603" y="9551"/>
                            <a:pt x="1540794" y="0"/>
                          </a:cubicBezTo>
                          <a:cubicBezTo>
                            <a:pt x="1651985" y="-9551"/>
                            <a:pt x="2015192" y="25268"/>
                            <a:pt x="2162808" y="0"/>
                          </a:cubicBezTo>
                          <a:cubicBezTo>
                            <a:pt x="2310424" y="-25268"/>
                            <a:pt x="2494201" y="16537"/>
                            <a:pt x="2808746" y="0"/>
                          </a:cubicBezTo>
                          <a:cubicBezTo>
                            <a:pt x="3030129" y="39604"/>
                            <a:pt x="3242672" y="134092"/>
                            <a:pt x="3225130" y="416384"/>
                          </a:cubicBezTo>
                          <a:cubicBezTo>
                            <a:pt x="3261748" y="701522"/>
                            <a:pt x="3160590" y="756302"/>
                            <a:pt x="3225130" y="1004855"/>
                          </a:cubicBezTo>
                          <a:cubicBezTo>
                            <a:pt x="3289670" y="1253408"/>
                            <a:pt x="3219882" y="1372189"/>
                            <a:pt x="3225130" y="1526707"/>
                          </a:cubicBezTo>
                          <a:cubicBezTo>
                            <a:pt x="3230378" y="1681225"/>
                            <a:pt x="3201470" y="1845030"/>
                            <a:pt x="3225130" y="2081868"/>
                          </a:cubicBezTo>
                          <a:cubicBezTo>
                            <a:pt x="3211008" y="2289095"/>
                            <a:pt x="3054562" y="2497602"/>
                            <a:pt x="2808746" y="2498252"/>
                          </a:cubicBezTo>
                          <a:cubicBezTo>
                            <a:pt x="2686091" y="2539849"/>
                            <a:pt x="2438903" y="2487928"/>
                            <a:pt x="2234579" y="2498252"/>
                          </a:cubicBezTo>
                          <a:cubicBezTo>
                            <a:pt x="2030255" y="2508576"/>
                            <a:pt x="1899592" y="2497014"/>
                            <a:pt x="1660412" y="2498252"/>
                          </a:cubicBezTo>
                          <a:cubicBezTo>
                            <a:pt x="1421232" y="2499490"/>
                            <a:pt x="1244229" y="2461775"/>
                            <a:pt x="1014475" y="2498252"/>
                          </a:cubicBezTo>
                          <a:cubicBezTo>
                            <a:pt x="784721" y="2534729"/>
                            <a:pt x="703679" y="2468160"/>
                            <a:pt x="416384" y="2498252"/>
                          </a:cubicBezTo>
                          <a:cubicBezTo>
                            <a:pt x="167549" y="2516582"/>
                            <a:pt x="-43924" y="2305466"/>
                            <a:pt x="0" y="2081868"/>
                          </a:cubicBezTo>
                          <a:cubicBezTo>
                            <a:pt x="-15547" y="1806920"/>
                            <a:pt x="68631" y="1761992"/>
                            <a:pt x="0" y="1493397"/>
                          </a:cubicBezTo>
                          <a:cubicBezTo>
                            <a:pt x="-68631" y="1224802"/>
                            <a:pt x="62898" y="1075608"/>
                            <a:pt x="0" y="938236"/>
                          </a:cubicBezTo>
                          <a:cubicBezTo>
                            <a:pt x="-62898" y="800864"/>
                            <a:pt x="47651" y="563265"/>
                            <a:pt x="0" y="416384"/>
                          </a:cubicBezTo>
                          <a:close/>
                        </a:path>
                        <a:path w="3225130" h="2498252" stroke="0" extrusionOk="0">
                          <a:moveTo>
                            <a:pt x="0" y="416384"/>
                          </a:moveTo>
                          <a:cubicBezTo>
                            <a:pt x="-242" y="203133"/>
                            <a:pt x="232769" y="-1507"/>
                            <a:pt x="416384" y="0"/>
                          </a:cubicBezTo>
                          <a:cubicBezTo>
                            <a:pt x="707839" y="-38471"/>
                            <a:pt x="740788" y="64085"/>
                            <a:pt x="1038398" y="0"/>
                          </a:cubicBezTo>
                          <a:cubicBezTo>
                            <a:pt x="1336008" y="-64085"/>
                            <a:pt x="1442454" y="16963"/>
                            <a:pt x="1588641" y="0"/>
                          </a:cubicBezTo>
                          <a:cubicBezTo>
                            <a:pt x="1734828" y="-16963"/>
                            <a:pt x="1896841" y="22661"/>
                            <a:pt x="2162808" y="0"/>
                          </a:cubicBezTo>
                          <a:cubicBezTo>
                            <a:pt x="2428775" y="-22661"/>
                            <a:pt x="2652858" y="42239"/>
                            <a:pt x="2808746" y="0"/>
                          </a:cubicBezTo>
                          <a:cubicBezTo>
                            <a:pt x="3010000" y="-6177"/>
                            <a:pt x="3282733" y="172510"/>
                            <a:pt x="3225130" y="416384"/>
                          </a:cubicBezTo>
                          <a:cubicBezTo>
                            <a:pt x="3286528" y="586755"/>
                            <a:pt x="3185441" y="856625"/>
                            <a:pt x="3225130" y="1004855"/>
                          </a:cubicBezTo>
                          <a:cubicBezTo>
                            <a:pt x="3264819" y="1153085"/>
                            <a:pt x="3220881" y="1395377"/>
                            <a:pt x="3225130" y="1510052"/>
                          </a:cubicBezTo>
                          <a:cubicBezTo>
                            <a:pt x="3229379" y="1624727"/>
                            <a:pt x="3179110" y="1804465"/>
                            <a:pt x="3225130" y="2081868"/>
                          </a:cubicBezTo>
                          <a:cubicBezTo>
                            <a:pt x="3234323" y="2291862"/>
                            <a:pt x="3034305" y="2502652"/>
                            <a:pt x="2808746" y="2498252"/>
                          </a:cubicBezTo>
                          <a:cubicBezTo>
                            <a:pt x="2508942" y="2567585"/>
                            <a:pt x="2331170" y="2443943"/>
                            <a:pt x="2186732" y="2498252"/>
                          </a:cubicBezTo>
                          <a:cubicBezTo>
                            <a:pt x="2042294" y="2552561"/>
                            <a:pt x="1906785" y="2459802"/>
                            <a:pt x="1660412" y="2498252"/>
                          </a:cubicBezTo>
                          <a:cubicBezTo>
                            <a:pt x="1414039" y="2536702"/>
                            <a:pt x="1208450" y="2447557"/>
                            <a:pt x="1086245" y="2498252"/>
                          </a:cubicBezTo>
                          <a:cubicBezTo>
                            <a:pt x="964040" y="2548947"/>
                            <a:pt x="750335" y="2436244"/>
                            <a:pt x="416384" y="2498252"/>
                          </a:cubicBezTo>
                          <a:cubicBezTo>
                            <a:pt x="163670" y="2441247"/>
                            <a:pt x="43383" y="2351153"/>
                            <a:pt x="0" y="2081868"/>
                          </a:cubicBezTo>
                          <a:cubicBezTo>
                            <a:pt x="-12553" y="1890265"/>
                            <a:pt x="56177" y="1753756"/>
                            <a:pt x="0" y="1560016"/>
                          </a:cubicBezTo>
                          <a:cubicBezTo>
                            <a:pt x="-56177" y="1366276"/>
                            <a:pt x="8615" y="1145435"/>
                            <a:pt x="0" y="1004855"/>
                          </a:cubicBezTo>
                          <a:cubicBezTo>
                            <a:pt x="-8615" y="864275"/>
                            <a:pt x="51555" y="666422"/>
                            <a:pt x="0" y="41638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55AE34-3537-75D7-41E8-EE9D70CC159D}"/>
                </a:ext>
              </a:extLst>
            </p:cNvPr>
            <p:cNvSpPr txBox="1"/>
            <p:nvPr/>
          </p:nvSpPr>
          <p:spPr>
            <a:xfrm>
              <a:off x="136790" y="691167"/>
              <a:ext cx="6534150" cy="275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Núi rừng đây là của chúng ta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cánh đồng thơm mát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ngả đường bát ngát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dòng sông đỏ nặng phù sa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in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Tuyển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3, NXB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1997)</a:t>
              </a:r>
            </a:p>
          </p:txBody>
        </p:sp>
      </p:grp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4DD762D0-3260-0884-6C3C-FEF63F5718D3}"/>
              </a:ext>
            </a:extLst>
          </p:cNvPr>
          <p:cNvSpPr/>
          <p:nvPr/>
        </p:nvSpPr>
        <p:spPr>
          <a:xfrm>
            <a:off x="723121" y="4172160"/>
            <a:ext cx="6830204" cy="2076240"/>
          </a:xfrm>
          <a:custGeom>
            <a:avLst/>
            <a:gdLst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0204" h="2076240" fill="none" extrusionOk="0">
                <a:moveTo>
                  <a:pt x="0" y="207831"/>
                </a:moveTo>
                <a:cubicBezTo>
                  <a:pt x="4718" y="130565"/>
                  <a:pt x="177618" y="-26173"/>
                  <a:pt x="292669" y="0"/>
                </a:cubicBezTo>
                <a:cubicBezTo>
                  <a:pt x="2581186" y="90098"/>
                  <a:pt x="5201170" y="-309794"/>
                  <a:pt x="6537534" y="0"/>
                </a:cubicBezTo>
                <a:cubicBezTo>
                  <a:pt x="6664025" y="-4471"/>
                  <a:pt x="6870602" y="68633"/>
                  <a:pt x="6830204" y="207831"/>
                </a:cubicBezTo>
                <a:cubicBezTo>
                  <a:pt x="6862236" y="905415"/>
                  <a:pt x="6967157" y="1213304"/>
                  <a:pt x="6830204" y="1868408"/>
                </a:cubicBezTo>
                <a:cubicBezTo>
                  <a:pt x="6799193" y="2009413"/>
                  <a:pt x="6735550" y="2075313"/>
                  <a:pt x="6537534" y="2076240"/>
                </a:cubicBezTo>
                <a:cubicBezTo>
                  <a:pt x="5220761" y="2034819"/>
                  <a:pt x="3214893" y="2047243"/>
                  <a:pt x="292669" y="2076240"/>
                </a:cubicBezTo>
                <a:cubicBezTo>
                  <a:pt x="124869" y="2047095"/>
                  <a:pt x="589" y="2002688"/>
                  <a:pt x="0" y="1868408"/>
                </a:cubicBezTo>
                <a:cubicBezTo>
                  <a:pt x="-180890" y="1140215"/>
                  <a:pt x="101895" y="725901"/>
                  <a:pt x="0" y="207831"/>
                </a:cubicBezTo>
                <a:close/>
              </a:path>
              <a:path w="6830204" h="2076240" stroke="0" extrusionOk="0">
                <a:moveTo>
                  <a:pt x="0" y="207831"/>
                </a:moveTo>
                <a:cubicBezTo>
                  <a:pt x="-35502" y="101251"/>
                  <a:pt x="160439" y="-18954"/>
                  <a:pt x="292669" y="0"/>
                </a:cubicBezTo>
                <a:cubicBezTo>
                  <a:pt x="2309483" y="-293669"/>
                  <a:pt x="3350654" y="291705"/>
                  <a:pt x="6537534" y="0"/>
                </a:cubicBezTo>
                <a:cubicBezTo>
                  <a:pt x="6665032" y="-1450"/>
                  <a:pt x="6832713" y="131082"/>
                  <a:pt x="6830204" y="207831"/>
                </a:cubicBezTo>
                <a:cubicBezTo>
                  <a:pt x="6946017" y="684657"/>
                  <a:pt x="7037619" y="1289359"/>
                  <a:pt x="6830204" y="1868408"/>
                </a:cubicBezTo>
                <a:cubicBezTo>
                  <a:pt x="6850221" y="2005376"/>
                  <a:pt x="6674474" y="2071283"/>
                  <a:pt x="6537534" y="2076240"/>
                </a:cubicBezTo>
                <a:cubicBezTo>
                  <a:pt x="4066032" y="2045235"/>
                  <a:pt x="980133" y="2176337"/>
                  <a:pt x="292669" y="2076240"/>
                </a:cubicBezTo>
                <a:cubicBezTo>
                  <a:pt x="137361" y="2035125"/>
                  <a:pt x="-14623" y="1949629"/>
                  <a:pt x="0" y="1868408"/>
                </a:cubicBezTo>
                <a:cubicBezTo>
                  <a:pt x="-183088" y="1268341"/>
                  <a:pt x="-189820" y="872831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-15469" y="73144"/>
                  <a:pt x="166485" y="-4760"/>
                  <a:pt x="292669" y="0"/>
                </a:cubicBezTo>
                <a:cubicBezTo>
                  <a:pt x="2326930" y="109930"/>
                  <a:pt x="5106229" y="56129"/>
                  <a:pt x="6537534" y="0"/>
                </a:cubicBezTo>
                <a:cubicBezTo>
                  <a:pt x="6674725" y="2679"/>
                  <a:pt x="6870078" y="90137"/>
                  <a:pt x="6830204" y="207831"/>
                </a:cubicBezTo>
                <a:cubicBezTo>
                  <a:pt x="6813197" y="1003247"/>
                  <a:pt x="6942374" y="1175097"/>
                  <a:pt x="6830204" y="1868408"/>
                </a:cubicBezTo>
                <a:cubicBezTo>
                  <a:pt x="6809884" y="2005308"/>
                  <a:pt x="6712327" y="2050535"/>
                  <a:pt x="6537534" y="2076240"/>
                </a:cubicBezTo>
                <a:cubicBezTo>
                  <a:pt x="4691776" y="1959151"/>
                  <a:pt x="3412246" y="2097370"/>
                  <a:pt x="292669" y="2076240"/>
                </a:cubicBezTo>
                <a:cubicBezTo>
                  <a:pt x="129168" y="2067013"/>
                  <a:pt x="24617" y="1993723"/>
                  <a:pt x="0" y="1868408"/>
                </a:cubicBezTo>
                <a:cubicBezTo>
                  <a:pt x="-132521" y="1252855"/>
                  <a:pt x="-76295" y="822113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247" y="84570"/>
                  <a:pt x="176993" y="-7075"/>
                  <a:pt x="292669" y="0"/>
                </a:cubicBezTo>
                <a:cubicBezTo>
                  <a:pt x="2316570" y="242430"/>
                  <a:pt x="5171553" y="-167386"/>
                  <a:pt x="6537534" y="0"/>
                </a:cubicBezTo>
                <a:cubicBezTo>
                  <a:pt x="6665782" y="-2206"/>
                  <a:pt x="6861892" y="80796"/>
                  <a:pt x="6830204" y="207831"/>
                </a:cubicBezTo>
                <a:cubicBezTo>
                  <a:pt x="6837107" y="955485"/>
                  <a:pt x="6967714" y="1194851"/>
                  <a:pt x="6830204" y="1868408"/>
                </a:cubicBezTo>
                <a:cubicBezTo>
                  <a:pt x="6802231" y="2011389"/>
                  <a:pt x="6725889" y="2072792"/>
                  <a:pt x="6537534" y="2076240"/>
                </a:cubicBezTo>
                <a:cubicBezTo>
                  <a:pt x="4912138" y="1777172"/>
                  <a:pt x="3324186" y="1830379"/>
                  <a:pt x="292669" y="2076240"/>
                </a:cubicBezTo>
                <a:cubicBezTo>
                  <a:pt x="121779" y="2044562"/>
                  <a:pt x="4587" y="1999173"/>
                  <a:pt x="0" y="1868408"/>
                </a:cubicBezTo>
                <a:cubicBezTo>
                  <a:pt x="-190895" y="1247706"/>
                  <a:pt x="69551" y="752316"/>
                  <a:pt x="0" y="2078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2F648419-C74B-C379-002A-86817F78E849}"/>
              </a:ext>
            </a:extLst>
          </p:cNvPr>
          <p:cNvSpPr txBox="1"/>
          <p:nvPr/>
        </p:nvSpPr>
        <p:spPr>
          <a:xfrm>
            <a:off x="658511" y="4404426"/>
            <a:ext cx="6828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</a:rPr>
              <a:t>Đoạn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thơ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trên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giúp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liên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tưởng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đến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đẹp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ở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địa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phương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FF000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7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2000" accel="18000" decel="82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A3E0A-5048-B354-3EE2-B80FC5AB9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64" y="1300977"/>
            <a:ext cx="5230821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">
            <a:extLst>
              <a:ext uri="{FF2B5EF4-FFF2-40B4-BE49-F238E27FC236}">
                <a16:creationId xmlns:a16="http://schemas.microsoft.com/office/drawing/2014/main" id="{1B477F1C-71D5-AB90-62A3-FC6FB804A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FBD03E-524C-BEEE-6D37-A262C07F67ED}"/>
              </a:ext>
            </a:extLst>
          </p:cNvPr>
          <p:cNvSpPr/>
          <p:nvPr/>
        </p:nvSpPr>
        <p:spPr>
          <a:xfrm>
            <a:off x="2828260" y="1950448"/>
            <a:ext cx="877319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 liệu giáo dục địa phương lớp 4.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hiểu các thông tin, tài liệu về tự nhiên, các hoạt động kinh tế của địa phương (từ sách, báo, internet,...).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82F0D4-F27E-D27C-89B2-CF98563F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758" y="541331"/>
            <a:ext cx="318848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vị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địa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lí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200025"/>
            <a:ext cx="8896350" cy="6498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4871827"/>
            <a:ext cx="12078326" cy="2165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F60D9-587A-871A-D728-3312BD4A3AA4}"/>
              </a:ext>
            </a:extLst>
          </p:cNvPr>
          <p:cNvSpPr txBox="1"/>
          <p:nvPr/>
        </p:nvSpPr>
        <p:spPr>
          <a:xfrm>
            <a:off x="2181225" y="962025"/>
            <a:ext cx="7591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Xác định vị trí địa lí địa phương em (tỉnh hoặc thành phố) trên bản đồ hành chính Việt Nam.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các tỉnh hoặc thành phố tiếp giáp.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biển hoặc quốc gia tiếp giáp (nếu có).</a:t>
            </a: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A5E6A0-E772-DEF8-DC74-64B223CDBC3E}"/>
              </a:ext>
            </a:extLst>
          </p:cNvPr>
          <p:cNvSpPr/>
          <p:nvPr/>
        </p:nvSpPr>
        <p:spPr>
          <a:xfrm>
            <a:off x="1390650" y="1921873"/>
            <a:ext cx="992505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căn cứ vào Tài liệu giáo dục địa phươn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và tình hình thực tiễn tại địa phương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để thực hiện các yêu cầu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minh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họa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endParaRPr lang="vi-VN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135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210</TotalTime>
  <Words>837</Words>
  <Application>Microsoft Office PowerPoint</Application>
  <PresentationFormat>Widescreen</PresentationFormat>
  <Paragraphs>73</Paragraphs>
  <Slides>26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Cambria</vt:lpstr>
      <vt:lpstr>Coiny</vt:lpstr>
      <vt:lpstr>Georgia</vt:lpstr>
      <vt:lpstr>Wingdings</vt:lpstr>
      <vt:lpstr>字魂37号-波纹乖乖体</vt:lpstr>
      <vt:lpstr>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38</cp:revision>
  <dcterms:created xsi:type="dcterms:W3CDTF">2023-06-28T09:22:28Z</dcterms:created>
  <dcterms:modified xsi:type="dcterms:W3CDTF">2023-08-11T13:50:48Z</dcterms:modified>
  <cp:category>9Slide.vn</cp:category>
</cp:coreProperties>
</file>