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6" r:id="rId4"/>
  </p:sldMasterIdLst>
  <p:sldIdLst>
    <p:sldId id="256" r:id="rId5"/>
    <p:sldId id="265" r:id="rId6"/>
    <p:sldId id="264" r:id="rId7"/>
    <p:sldId id="266" r:id="rId8"/>
    <p:sldId id="267" r:id="rId9"/>
    <p:sldId id="280" r:id="rId10"/>
    <p:sldId id="282" r:id="rId11"/>
    <p:sldId id="283" r:id="rId12"/>
    <p:sldId id="268" r:id="rId13"/>
    <p:sldId id="260" r:id="rId14"/>
    <p:sldId id="284" r:id="rId15"/>
    <p:sldId id="285" r:id="rId16"/>
    <p:sldId id="286" r:id="rId17"/>
    <p:sldId id="289" r:id="rId18"/>
    <p:sldId id="257" r:id="rId19"/>
    <p:sldId id="291" r:id="rId20"/>
    <p:sldId id="290" r:id="rId21"/>
    <p:sldId id="288" r:id="rId22"/>
    <p:sldId id="292" r:id="rId23"/>
    <p:sldId id="29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421" autoAdjust="0"/>
  </p:normalViewPr>
  <p:slideViewPr>
    <p:cSldViewPr snapToGrid="0">
      <p:cViewPr varScale="1">
        <p:scale>
          <a:sx n="45" d="100"/>
          <a:sy n="45" d="100"/>
        </p:scale>
        <p:origin x="168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3401763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560466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24485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22985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527911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911605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311065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452001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110796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71240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128529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290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8/11/2023</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5.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DE30A6B-92A7-4A69-ABB4-FF3385707D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8/11/2023</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2" r:id="rId12"/>
    <p:sldLayoutId id="2147483685" r:id="rId13"/>
    <p:sldLayoutId id="2147483686" r:id="rId14"/>
    <p:sldLayoutId id="2147483687" r:id="rId15"/>
    <p:sldLayoutId id="2147483688" r:id="rId16"/>
    <p:sldLayoutId id="214748369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9B8428E-DC13-468A-A857-EA4D0B4704C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AC7C65-4C9E-49B9-84C4-5ECEE866B1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8/11/2023</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01928711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4641D9E-9955-432A-9141-58F085A97F2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4.wdp"/><Relationship Id="rId5" Type="http://schemas.openxmlformats.org/officeDocument/2006/relationships/image" Target="../media/image5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55.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5.jpeg"/><Relationship Id="rId1" Type="http://schemas.openxmlformats.org/officeDocument/2006/relationships/slideLayout" Target="../slideLayouts/slideLayout20.xml"/><Relationship Id="rId6" Type="http://schemas.openxmlformats.org/officeDocument/2006/relationships/image" Target="../media/image58.png"/><Relationship Id="rId5" Type="http://schemas.microsoft.com/office/2007/relationships/hdphoto" Target="../media/hdphoto7.wdp"/><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0.xml"/><Relationship Id="rId5" Type="http://schemas.openxmlformats.org/officeDocument/2006/relationships/image" Target="../media/image1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35.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0.xml"/><Relationship Id="rId5" Type="http://schemas.openxmlformats.org/officeDocument/2006/relationships/image" Target="../media/image34.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20AEED8-524C-3CE9-DCAB-D8F5A007701B}"/>
              </a:ext>
            </a:extLst>
          </p:cNvPr>
          <p:cNvPicPr>
            <a:picLocks noChangeAspect="1"/>
          </p:cNvPicPr>
          <p:nvPr/>
        </p:nvPicPr>
        <p:blipFill>
          <a:blip r:embed="rId3"/>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
        <p:nvSpPr>
          <p:cNvPr id="57" name="TextBox 56">
            <a:extLst>
              <a:ext uri="{FF2B5EF4-FFF2-40B4-BE49-F238E27FC236}">
                <a16:creationId xmlns:a16="http://schemas.microsoft.com/office/drawing/2014/main" id="{35F21883-C10F-A662-1FBA-6329BC01E927}"/>
              </a:ext>
            </a:extLst>
          </p:cNvPr>
          <p:cNvSpPr txBox="1"/>
          <p:nvPr/>
        </p:nvSpPr>
        <p:spPr>
          <a:xfrm>
            <a:off x="0" y="9525"/>
            <a:ext cx="3957928" cy="400110"/>
          </a:xfrm>
          <a:prstGeom prst="rect">
            <a:avLst/>
          </a:prstGeom>
          <a:noFill/>
        </p:spPr>
        <p:txBody>
          <a:bodyPr wrap="square" rtlCol="0">
            <a:spAutoFit/>
          </a:bodyPr>
          <a:lstStyle/>
          <a:p>
            <a:r>
              <a:rPr lang="en-US" sz="2000" dirty="0" err="1">
                <a:solidFill>
                  <a:srgbClr val="0070C0"/>
                </a:solidFill>
                <a:cs typeface="Pattaya" panose="00000500000000000000" pitchFamily="2" charset="-34"/>
              </a:rPr>
              <a:t>Hương</a:t>
            </a:r>
            <a:r>
              <a:rPr lang="en-US" sz="2000" dirty="0">
                <a:solidFill>
                  <a:srgbClr val="0070C0"/>
                </a:solidFill>
                <a:cs typeface="Pattaya" panose="00000500000000000000" pitchFamily="2" charset="-34"/>
              </a:rPr>
              <a:t> </a:t>
            </a:r>
            <a:r>
              <a:rPr lang="en-US" sz="2000" dirty="0" err="1">
                <a:solidFill>
                  <a:srgbClr val="0070C0"/>
                </a:solidFill>
                <a:cs typeface="Pattaya" panose="00000500000000000000" pitchFamily="2" charset="-34"/>
              </a:rPr>
              <a:t>Thảo</a:t>
            </a:r>
            <a:r>
              <a:rPr lang="en-US" sz="2000" dirty="0">
                <a:solidFill>
                  <a:srgbClr val="0070C0"/>
                </a:solidFill>
                <a:cs typeface="Pattaya" panose="00000500000000000000" pitchFamily="2" charset="-34"/>
              </a:rPr>
              <a:t> – </a:t>
            </a:r>
            <a:r>
              <a:rPr lang="en-US" sz="2000" dirty="0" err="1">
                <a:solidFill>
                  <a:srgbClr val="0070C0"/>
                </a:solidFill>
                <a:cs typeface="Pattaya" panose="00000500000000000000" pitchFamily="2" charset="-34"/>
              </a:rPr>
              <a:t>Zalo</a:t>
            </a:r>
            <a:r>
              <a:rPr lang="en-US" sz="2000" dirty="0">
                <a:solidFill>
                  <a:srgbClr val="0070C0"/>
                </a:solidFill>
                <a:cs typeface="Pattaya" panose="00000500000000000000" pitchFamily="2" charset="-34"/>
              </a:rPr>
              <a:t> 0972.115.126</a:t>
            </a:r>
          </a:p>
        </p:txBody>
      </p:sp>
    </p:spTree>
    <p:custDataLst>
      <p:tags r:id="rId1"/>
    </p:custDataLst>
    <p:extLst>
      <p:ext uri="{BB962C8B-B14F-4D97-AF65-F5344CB8AC3E}">
        <p14:creationId xmlns:p14="http://schemas.microsoft.com/office/powerpoint/2010/main" val="917851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311250"/>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352426"/>
            <a:ext cx="7660913" cy="5029200"/>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409703" y="796626"/>
            <a:ext cx="7500788" cy="4308872"/>
          </a:xfrm>
          <a:prstGeom prst="rect">
            <a:avLst/>
          </a:prstGeom>
        </p:spPr>
        <p:txBody>
          <a:bodyPr wrap="square" lIns="0" tIns="0" rIns="0" bIns="0" rtlCol="0" anchor="t">
            <a:spAutoFit/>
          </a:bodyPr>
          <a:lstStyle/>
          <a:p>
            <a:pPr marL="714011" lvl="1" indent="-4572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tên một số dân tộc sinh sống ở vùng Trung du và miền núi Bắc Bộ.</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Nhận xét được một cách đơn giản về sự phân bố dân cư ở vùng Trung du và miền núi Bắc Bộ thông qua lược đồ phân bố dân cư.</a:t>
            </a:r>
          </a:p>
          <a:p>
            <a:pPr marL="828311" lvl="1" indent="-571500" algn="just" defTabSz="914377">
              <a:buFont typeface="Arial" panose="020B0604020202020204" pitchFamily="34" charset="0"/>
              <a:buChar char="•"/>
              <a:defRPr/>
            </a:pPr>
            <a:r>
              <a:rPr lang="vi-VN" sz="2800" b="1" dirty="0">
                <a:solidFill>
                  <a:srgbClr val="002060"/>
                </a:solidFill>
                <a:latin typeface="Cambria" panose="02040503050406030204" pitchFamily="18" charset="0"/>
                <a:ea typeface="Cambria" panose="02040503050406030204" pitchFamily="18" charset="0"/>
              </a:rPr>
              <a:t>Kể được một số cách thức khai thác tự nhiên (ví dụ: làm ruộng bậc thang, xây dựng các công trình thủy điện, khai thác khoáng sản,...).</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song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7A1C5A7C-3841-E7E2-072E-A9153E0E80FC}"/>
              </a:ext>
            </a:extLst>
          </p:cNvPr>
          <p:cNvSpPr txBox="1"/>
          <p:nvPr/>
        </p:nvSpPr>
        <p:spPr>
          <a:xfrm>
            <a:off x="1484963" y="1139472"/>
            <a:ext cx="4849573" cy="2554545"/>
          </a:xfrm>
          <a:prstGeom prst="rect">
            <a:avLst/>
          </a:prstGeom>
          <a:noFill/>
        </p:spPr>
        <p:txBody>
          <a:bodyPr wrap="square" rtlCol="0">
            <a:spAutoFit/>
          </a:bodyPr>
          <a:lstStyle/>
          <a:p>
            <a:pPr algn="ct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Hồng</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Đà</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Chảy</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Lô,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206</TotalTime>
  <Words>483</Words>
  <Application>Microsoft Office PowerPoint</Application>
  <PresentationFormat>Widescreen</PresentationFormat>
  <Paragraphs>55</Paragraphs>
  <Slides>20</Slides>
  <Notes>0</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等线</vt:lpstr>
      <vt:lpstr>等线 Light</vt:lpstr>
      <vt:lpstr>Arial</vt:lpstr>
      <vt:lpstr>Calibri</vt:lpstr>
      <vt:lpstr>Calibri Light</vt:lpstr>
      <vt:lpstr>Cambria</vt:lpstr>
      <vt:lpstr>UTM Futura Extra</vt:lpstr>
      <vt:lpstr>UTM Trajan Pro Bold</vt:lpstr>
      <vt:lpstr>Wingdings 2</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43</cp:revision>
  <dcterms:created xsi:type="dcterms:W3CDTF">2023-07-08T11:53:29Z</dcterms:created>
  <dcterms:modified xsi:type="dcterms:W3CDTF">2023-08-11T14:03:24Z</dcterms:modified>
  <cp:category>9Slide.vn</cp:category>
</cp:coreProperties>
</file>