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2"/>
  </p:notesMasterIdLst>
  <p:sldIdLst>
    <p:sldId id="8649" r:id="rId2"/>
    <p:sldId id="8652" r:id="rId3"/>
    <p:sldId id="3373" r:id="rId4"/>
    <p:sldId id="8658" r:id="rId5"/>
    <p:sldId id="3371" r:id="rId6"/>
    <p:sldId id="3408" r:id="rId7"/>
    <p:sldId id="3365" r:id="rId8"/>
    <p:sldId id="8662" r:id="rId9"/>
    <p:sldId id="3375" r:id="rId10"/>
    <p:sldId id="8659" r:id="rId11"/>
    <p:sldId id="3409" r:id="rId12"/>
    <p:sldId id="3376" r:id="rId13"/>
    <p:sldId id="3420" r:id="rId14"/>
    <p:sldId id="8663" r:id="rId15"/>
    <p:sldId id="8664" r:id="rId16"/>
    <p:sldId id="1384" r:id="rId17"/>
    <p:sldId id="1391" r:id="rId18"/>
    <p:sldId id="1392" r:id="rId19"/>
    <p:sldId id="1393" r:id="rId20"/>
    <p:sldId id="86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2023/10/15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CCA21DA-FA9E-639F-7E62-BF4D0A859C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</TotalTime>
  <Words>425</Words>
  <Application>Microsoft Office PowerPoint</Application>
  <PresentationFormat>Widescreen</PresentationFormat>
  <Paragraphs>89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34</cp:revision>
  <dcterms:created xsi:type="dcterms:W3CDTF">2023-08-09T06:40:24Z</dcterms:created>
  <dcterms:modified xsi:type="dcterms:W3CDTF">2023-10-15T04:56:04Z</dcterms:modified>
  <cp:category>9Slide.vn</cp:category>
</cp:coreProperties>
</file>