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3" r:id="rId3"/>
  </p:sldMasterIdLst>
  <p:notesMasterIdLst>
    <p:notesMasterId r:id="rId49"/>
  </p:notesMasterIdLst>
  <p:sldIdLst>
    <p:sldId id="256" r:id="rId4"/>
    <p:sldId id="257" r:id="rId5"/>
    <p:sldId id="258" r:id="rId6"/>
    <p:sldId id="279" r:id="rId7"/>
    <p:sldId id="326" r:id="rId8"/>
    <p:sldId id="327" r:id="rId9"/>
    <p:sldId id="281" r:id="rId10"/>
    <p:sldId id="280" r:id="rId11"/>
    <p:sldId id="268" r:id="rId12"/>
    <p:sldId id="282" r:id="rId13"/>
    <p:sldId id="283" r:id="rId14"/>
    <p:sldId id="277" r:id="rId15"/>
    <p:sldId id="275" r:id="rId16"/>
    <p:sldId id="276" r:id="rId17"/>
    <p:sldId id="284" r:id="rId18"/>
    <p:sldId id="285" r:id="rId19"/>
    <p:sldId id="278" r:id="rId20"/>
    <p:sldId id="286" r:id="rId21"/>
    <p:sldId id="328" r:id="rId22"/>
    <p:sldId id="271" r:id="rId23"/>
    <p:sldId id="272" r:id="rId24"/>
    <p:sldId id="287" r:id="rId25"/>
    <p:sldId id="273" r:id="rId26"/>
    <p:sldId id="270" r:id="rId27"/>
    <p:sldId id="264" r:id="rId28"/>
    <p:sldId id="265" r:id="rId29"/>
    <p:sldId id="288" r:id="rId30"/>
    <p:sldId id="289" r:id="rId31"/>
    <p:sldId id="266" r:id="rId32"/>
    <p:sldId id="290" r:id="rId33"/>
    <p:sldId id="269" r:id="rId34"/>
    <p:sldId id="291" r:id="rId35"/>
    <p:sldId id="292" r:id="rId36"/>
    <p:sldId id="293" r:id="rId37"/>
    <p:sldId id="262" r:id="rId38"/>
    <p:sldId id="329" r:id="rId39"/>
    <p:sldId id="336" r:id="rId40"/>
    <p:sldId id="331" r:id="rId41"/>
    <p:sldId id="332" r:id="rId42"/>
    <p:sldId id="333" r:id="rId43"/>
    <p:sldId id="334" r:id="rId44"/>
    <p:sldId id="335" r:id="rId45"/>
    <p:sldId id="337" r:id="rId46"/>
    <p:sldId id="325" r:id="rId47"/>
    <p:sldId id="261" r:id="rId48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FF1"/>
    <a:srgbClr val="1C91D2"/>
    <a:srgbClr val="70C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968" autoAdjust="0"/>
  </p:normalViewPr>
  <p:slideViewPr>
    <p:cSldViewPr snapToGrid="0">
      <p:cViewPr varScale="1">
        <p:scale>
          <a:sx n="49" d="100"/>
          <a:sy n="49" d="100"/>
        </p:scale>
        <p:origin x="15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F430D-4D9A-4F15-BAD2-9AC0BC49889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D8AB5-FF6F-4CE0-919E-3760AFAF52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85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3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42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989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00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49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607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241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1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745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96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4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49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734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34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314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225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667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9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03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418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820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7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75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76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73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467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86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40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54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5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2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73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8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37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49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2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9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59662"/>
      </p:ext>
    </p:extLst>
  </p:cSld>
  <p:clrMapOvr>
    <a:masterClrMapping/>
  </p:clrMapOvr>
  <p:transition spd="slow">
    <p:cover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880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 userDrawn="1"/>
        </p:nvSpPr>
        <p:spPr>
          <a:xfrm>
            <a:off x="191135" y="811530"/>
            <a:ext cx="11809730" cy="5845175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16200000" rotWithShape="0">
              <a:srgbClr val="2868E7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320675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1493500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2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5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54585C3-B6A7-4D52-A18D-BF162075E4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B8DF90B-CFEE-4CB1-B6DD-DB81682BFCA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5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50EA39B-09A3-469C-A4AC-1E4BB7CFC0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0955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microsoft.com/office/2007/relationships/hdphoto" Target="../media/hdphoto9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946B1A-6631-9EEC-13E6-9E5530CF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73" y="295413"/>
            <a:ext cx="5267401" cy="16643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60CE78-496F-5377-DE1B-A3E8F5219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68" y="1692608"/>
            <a:ext cx="11321253" cy="2938527"/>
          </a:xfrm>
          <a:prstGeom prst="rect">
            <a:avLst/>
          </a:prstGeom>
        </p:spPr>
      </p:pic>
      <p:pic>
        <p:nvPicPr>
          <p:cNvPr id="2" name="图片 5" descr="图片包含 物体&#10;&#10;描述已自动生成">
            <a:extLst>
              <a:ext uri="{FF2B5EF4-FFF2-40B4-BE49-F238E27FC236}">
                <a16:creationId xmlns:a16="http://schemas.microsoft.com/office/drawing/2014/main" id="{13FC87CE-5B87-E2B7-CFB1-BE5C1DD013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0" y="4292291"/>
            <a:ext cx="2808881" cy="25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616645" cy="3249532"/>
            <a:chOff x="924232" y="-108155"/>
            <a:chExt cx="761664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61664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54094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1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287784" y="3403645"/>
              <a:ext cx="503018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dung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683CFBF-EB63-EA9A-860C-2AAC2AD70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20" y="3082247"/>
            <a:ext cx="4390726" cy="30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7ACB78-181D-949F-E4EE-64811140C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147354" cy="6883811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4726113" y="-1561672"/>
            <a:ext cx="6967768" cy="7664521"/>
            <a:chOff x="-2" y="11376"/>
            <a:chExt cx="6302712" cy="5527448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11376"/>
              <a:ext cx="6302712" cy="55274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20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1: Quan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058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>
            <a:extLst>
              <a:ext uri="{FF2B5EF4-FFF2-40B4-BE49-F238E27FC236}">
                <a16:creationId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5219271" y="-1654139"/>
            <a:ext cx="6474609" cy="7756988"/>
            <a:chOff x="-2" y="248478"/>
            <a:chExt cx="6302712" cy="4927283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1779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2: Quan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2EC0B9-886D-EAAF-A25A-28FE5FC0E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750012"/>
            <a:ext cx="5509203" cy="38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05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6197600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910" y="-25811"/>
            <a:ext cx="5147354" cy="68838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61A0E2-34CB-46DC-CBA4-7093B8761AE0}"/>
              </a:ext>
            </a:extLst>
          </p:cNvPr>
          <p:cNvSpPr/>
          <p:nvPr/>
        </p:nvSpPr>
        <p:spPr>
          <a:xfrm>
            <a:off x="8599470" y="6616556"/>
            <a:ext cx="2167847" cy="164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CEC19A-1B10-7B1A-5A5A-981A5F108C5D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FFC8262E-EF0F-A608-6CEE-3BF362977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F1B7CB-479E-1387-AFA5-24FC8373A83C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914FAC-7AFC-68AC-8D42-DC18BF21E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95" y="2235377"/>
            <a:ext cx="3498537" cy="37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380145" y="-980865"/>
            <a:ext cx="5383658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662407" y="2378866"/>
              <a:ext cx="4902609" cy="168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Cao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Lâm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endParaRPr kumimoji="1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599" y="-25811"/>
            <a:ext cx="5486401" cy="6883811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0D0B11E4-56C8-27B5-96A6-B0A79567432B}"/>
              </a:ext>
            </a:extLst>
          </p:cNvPr>
          <p:cNvSpPr/>
          <p:nvPr/>
        </p:nvSpPr>
        <p:spPr>
          <a:xfrm>
            <a:off x="8804953" y="3390472"/>
            <a:ext cx="349321" cy="3390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5348202" cy="1046485"/>
          </a:xfrm>
          <a:custGeom>
            <a:avLst/>
            <a:gdLst>
              <a:gd name="connsiteX0" fmla="*/ 0 w 5348202"/>
              <a:gd name="connsiteY0" fmla="*/ 174418 h 1046485"/>
              <a:gd name="connsiteX1" fmla="*/ 174418 w 5348202"/>
              <a:gd name="connsiteY1" fmla="*/ 0 h 1046485"/>
              <a:gd name="connsiteX2" fmla="*/ 579922 w 5348202"/>
              <a:gd name="connsiteY2" fmla="*/ 0 h 1046485"/>
              <a:gd name="connsiteX3" fmla="*/ 985426 w 5348202"/>
              <a:gd name="connsiteY3" fmla="*/ 0 h 1046485"/>
              <a:gd name="connsiteX4" fmla="*/ 1590905 w 5348202"/>
              <a:gd name="connsiteY4" fmla="*/ 0 h 1046485"/>
              <a:gd name="connsiteX5" fmla="*/ 2146390 w 5348202"/>
              <a:gd name="connsiteY5" fmla="*/ 0 h 1046485"/>
              <a:gd name="connsiteX6" fmla="*/ 2801863 w 5348202"/>
              <a:gd name="connsiteY6" fmla="*/ 0 h 1046485"/>
              <a:gd name="connsiteX7" fmla="*/ 3207367 w 5348202"/>
              <a:gd name="connsiteY7" fmla="*/ 0 h 1046485"/>
              <a:gd name="connsiteX8" fmla="*/ 3662864 w 5348202"/>
              <a:gd name="connsiteY8" fmla="*/ 0 h 1046485"/>
              <a:gd name="connsiteX9" fmla="*/ 4118362 w 5348202"/>
              <a:gd name="connsiteY9" fmla="*/ 0 h 1046485"/>
              <a:gd name="connsiteX10" fmla="*/ 4673847 w 5348202"/>
              <a:gd name="connsiteY10" fmla="*/ 0 h 1046485"/>
              <a:gd name="connsiteX11" fmla="*/ 5173784 w 5348202"/>
              <a:gd name="connsiteY11" fmla="*/ 0 h 1046485"/>
              <a:gd name="connsiteX12" fmla="*/ 5348202 w 5348202"/>
              <a:gd name="connsiteY12" fmla="*/ 174418 h 1046485"/>
              <a:gd name="connsiteX13" fmla="*/ 5348202 w 5348202"/>
              <a:gd name="connsiteY13" fmla="*/ 502313 h 1046485"/>
              <a:gd name="connsiteX14" fmla="*/ 5348202 w 5348202"/>
              <a:gd name="connsiteY14" fmla="*/ 872067 h 1046485"/>
              <a:gd name="connsiteX15" fmla="*/ 5173784 w 5348202"/>
              <a:gd name="connsiteY15" fmla="*/ 1046485 h 1046485"/>
              <a:gd name="connsiteX16" fmla="*/ 4718286 w 5348202"/>
              <a:gd name="connsiteY16" fmla="*/ 1046485 h 1046485"/>
              <a:gd name="connsiteX17" fmla="*/ 4212795 w 5348202"/>
              <a:gd name="connsiteY17" fmla="*/ 1046485 h 1046485"/>
              <a:gd name="connsiteX18" fmla="*/ 3607316 w 5348202"/>
              <a:gd name="connsiteY18" fmla="*/ 1046485 h 1046485"/>
              <a:gd name="connsiteX19" fmla="*/ 3051831 w 5348202"/>
              <a:gd name="connsiteY19" fmla="*/ 1046485 h 1046485"/>
              <a:gd name="connsiteX20" fmla="*/ 2546339 w 5348202"/>
              <a:gd name="connsiteY20" fmla="*/ 1046485 h 1046485"/>
              <a:gd name="connsiteX21" fmla="*/ 2040848 w 5348202"/>
              <a:gd name="connsiteY21" fmla="*/ 1046485 h 1046485"/>
              <a:gd name="connsiteX22" fmla="*/ 1485363 w 5348202"/>
              <a:gd name="connsiteY22" fmla="*/ 1046485 h 1046485"/>
              <a:gd name="connsiteX23" fmla="*/ 979871 w 5348202"/>
              <a:gd name="connsiteY23" fmla="*/ 1046485 h 1046485"/>
              <a:gd name="connsiteX24" fmla="*/ 174418 w 5348202"/>
              <a:gd name="connsiteY24" fmla="*/ 1046485 h 1046485"/>
              <a:gd name="connsiteX25" fmla="*/ 0 w 5348202"/>
              <a:gd name="connsiteY25" fmla="*/ 872067 h 1046485"/>
              <a:gd name="connsiteX26" fmla="*/ 0 w 5348202"/>
              <a:gd name="connsiteY26" fmla="*/ 509290 h 1046485"/>
              <a:gd name="connsiteX27" fmla="*/ 0 w 5348202"/>
              <a:gd name="connsiteY27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48202" h="1046485" fill="none" extrusionOk="0">
                <a:moveTo>
                  <a:pt x="0" y="174418"/>
                </a:moveTo>
                <a:cubicBezTo>
                  <a:pt x="-13290" y="57519"/>
                  <a:pt x="66606" y="-20407"/>
                  <a:pt x="174418" y="0"/>
                </a:cubicBezTo>
                <a:cubicBezTo>
                  <a:pt x="340626" y="-22419"/>
                  <a:pt x="411905" y="10850"/>
                  <a:pt x="579922" y="0"/>
                </a:cubicBezTo>
                <a:cubicBezTo>
                  <a:pt x="747939" y="-10850"/>
                  <a:pt x="798750" y="38449"/>
                  <a:pt x="985426" y="0"/>
                </a:cubicBezTo>
                <a:cubicBezTo>
                  <a:pt x="1172102" y="-38449"/>
                  <a:pt x="1290331" y="60307"/>
                  <a:pt x="1590905" y="0"/>
                </a:cubicBezTo>
                <a:cubicBezTo>
                  <a:pt x="1891479" y="-60307"/>
                  <a:pt x="1920680" y="27562"/>
                  <a:pt x="2146390" y="0"/>
                </a:cubicBezTo>
                <a:cubicBezTo>
                  <a:pt x="2372100" y="-27562"/>
                  <a:pt x="2647138" y="34127"/>
                  <a:pt x="2801863" y="0"/>
                </a:cubicBezTo>
                <a:cubicBezTo>
                  <a:pt x="2956588" y="-34127"/>
                  <a:pt x="3015497" y="20483"/>
                  <a:pt x="3207367" y="0"/>
                </a:cubicBezTo>
                <a:cubicBezTo>
                  <a:pt x="3399237" y="-20483"/>
                  <a:pt x="3453701" y="48451"/>
                  <a:pt x="3662864" y="0"/>
                </a:cubicBezTo>
                <a:cubicBezTo>
                  <a:pt x="3872027" y="-48451"/>
                  <a:pt x="3935452" y="9990"/>
                  <a:pt x="4118362" y="0"/>
                </a:cubicBezTo>
                <a:cubicBezTo>
                  <a:pt x="4301272" y="-9990"/>
                  <a:pt x="4422527" y="10516"/>
                  <a:pt x="4673847" y="0"/>
                </a:cubicBezTo>
                <a:cubicBezTo>
                  <a:pt x="4925168" y="-10516"/>
                  <a:pt x="4945032" y="56721"/>
                  <a:pt x="5173784" y="0"/>
                </a:cubicBezTo>
                <a:cubicBezTo>
                  <a:pt x="5278441" y="2440"/>
                  <a:pt x="5370973" y="81670"/>
                  <a:pt x="5348202" y="174418"/>
                </a:cubicBezTo>
                <a:cubicBezTo>
                  <a:pt x="5373447" y="289238"/>
                  <a:pt x="5333469" y="361944"/>
                  <a:pt x="5348202" y="502313"/>
                </a:cubicBezTo>
                <a:cubicBezTo>
                  <a:pt x="5362935" y="642682"/>
                  <a:pt x="5318927" y="702084"/>
                  <a:pt x="5348202" y="872067"/>
                </a:cubicBezTo>
                <a:cubicBezTo>
                  <a:pt x="5343381" y="977424"/>
                  <a:pt x="5276713" y="1036867"/>
                  <a:pt x="5173784" y="1046485"/>
                </a:cubicBezTo>
                <a:cubicBezTo>
                  <a:pt x="5052525" y="1051400"/>
                  <a:pt x="4900918" y="1035939"/>
                  <a:pt x="4718286" y="1046485"/>
                </a:cubicBezTo>
                <a:cubicBezTo>
                  <a:pt x="4535654" y="1057031"/>
                  <a:pt x="4402963" y="990146"/>
                  <a:pt x="4212795" y="1046485"/>
                </a:cubicBezTo>
                <a:cubicBezTo>
                  <a:pt x="4022627" y="1102824"/>
                  <a:pt x="3787589" y="1033085"/>
                  <a:pt x="3607316" y="1046485"/>
                </a:cubicBezTo>
                <a:cubicBezTo>
                  <a:pt x="3427043" y="1059885"/>
                  <a:pt x="3237253" y="1013725"/>
                  <a:pt x="3051831" y="1046485"/>
                </a:cubicBezTo>
                <a:cubicBezTo>
                  <a:pt x="2866409" y="1079245"/>
                  <a:pt x="2748161" y="1038971"/>
                  <a:pt x="2546339" y="1046485"/>
                </a:cubicBezTo>
                <a:cubicBezTo>
                  <a:pt x="2344517" y="1053999"/>
                  <a:pt x="2157955" y="1038654"/>
                  <a:pt x="2040848" y="1046485"/>
                </a:cubicBezTo>
                <a:cubicBezTo>
                  <a:pt x="1923741" y="1054316"/>
                  <a:pt x="1728283" y="1030326"/>
                  <a:pt x="1485363" y="1046485"/>
                </a:cubicBezTo>
                <a:cubicBezTo>
                  <a:pt x="1242443" y="1062644"/>
                  <a:pt x="1232294" y="1014821"/>
                  <a:pt x="979871" y="1046485"/>
                </a:cubicBezTo>
                <a:cubicBezTo>
                  <a:pt x="727448" y="1078149"/>
                  <a:pt x="471707" y="984386"/>
                  <a:pt x="174418" y="1046485"/>
                </a:cubicBezTo>
                <a:cubicBezTo>
                  <a:pt x="76873" y="1044809"/>
                  <a:pt x="2994" y="965467"/>
                  <a:pt x="0" y="872067"/>
                </a:cubicBezTo>
                <a:cubicBezTo>
                  <a:pt x="-8515" y="757158"/>
                  <a:pt x="10910" y="689084"/>
                  <a:pt x="0" y="509290"/>
                </a:cubicBezTo>
                <a:cubicBezTo>
                  <a:pt x="-10910" y="329496"/>
                  <a:pt x="17196" y="321467"/>
                  <a:pt x="0" y="174418"/>
                </a:cubicBezTo>
                <a:close/>
              </a:path>
              <a:path w="5348202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279970" y="-25122"/>
                  <a:pt x="510023" y="24039"/>
                  <a:pt x="629916" y="0"/>
                </a:cubicBezTo>
                <a:cubicBezTo>
                  <a:pt x="749809" y="-24039"/>
                  <a:pt x="951284" y="40429"/>
                  <a:pt x="1135407" y="0"/>
                </a:cubicBezTo>
                <a:cubicBezTo>
                  <a:pt x="1319530" y="-40429"/>
                  <a:pt x="1622776" y="67458"/>
                  <a:pt x="1790880" y="0"/>
                </a:cubicBezTo>
                <a:cubicBezTo>
                  <a:pt x="1958984" y="-67458"/>
                  <a:pt x="2123842" y="29908"/>
                  <a:pt x="2346365" y="0"/>
                </a:cubicBezTo>
                <a:cubicBezTo>
                  <a:pt x="2568889" y="-29908"/>
                  <a:pt x="2638886" y="10592"/>
                  <a:pt x="2751869" y="0"/>
                </a:cubicBezTo>
                <a:cubicBezTo>
                  <a:pt x="2864852" y="-10592"/>
                  <a:pt x="3274003" y="70514"/>
                  <a:pt x="3407341" y="0"/>
                </a:cubicBezTo>
                <a:cubicBezTo>
                  <a:pt x="3540679" y="-70514"/>
                  <a:pt x="3654051" y="3037"/>
                  <a:pt x="3812845" y="0"/>
                </a:cubicBezTo>
                <a:cubicBezTo>
                  <a:pt x="3971639" y="-3037"/>
                  <a:pt x="4218750" y="23039"/>
                  <a:pt x="4368331" y="0"/>
                </a:cubicBezTo>
                <a:cubicBezTo>
                  <a:pt x="4517912" y="-23039"/>
                  <a:pt x="4796511" y="94114"/>
                  <a:pt x="5173784" y="0"/>
                </a:cubicBezTo>
                <a:cubicBezTo>
                  <a:pt x="5261367" y="12227"/>
                  <a:pt x="5362134" y="64070"/>
                  <a:pt x="5348202" y="174418"/>
                </a:cubicBezTo>
                <a:cubicBezTo>
                  <a:pt x="5363852" y="317790"/>
                  <a:pt x="5345983" y="423459"/>
                  <a:pt x="5348202" y="537195"/>
                </a:cubicBezTo>
                <a:cubicBezTo>
                  <a:pt x="5350421" y="650931"/>
                  <a:pt x="5343887" y="761404"/>
                  <a:pt x="5348202" y="872067"/>
                </a:cubicBezTo>
                <a:cubicBezTo>
                  <a:pt x="5371421" y="977364"/>
                  <a:pt x="5275104" y="1043634"/>
                  <a:pt x="5173784" y="1046485"/>
                </a:cubicBezTo>
                <a:cubicBezTo>
                  <a:pt x="5018761" y="1087674"/>
                  <a:pt x="4839254" y="1005245"/>
                  <a:pt x="4668293" y="1046485"/>
                </a:cubicBezTo>
                <a:cubicBezTo>
                  <a:pt x="4497332" y="1087725"/>
                  <a:pt x="4250254" y="1039904"/>
                  <a:pt x="4012820" y="1046485"/>
                </a:cubicBezTo>
                <a:cubicBezTo>
                  <a:pt x="3775386" y="1053066"/>
                  <a:pt x="3764492" y="998485"/>
                  <a:pt x="3607316" y="1046485"/>
                </a:cubicBezTo>
                <a:cubicBezTo>
                  <a:pt x="3450140" y="1094485"/>
                  <a:pt x="3286728" y="1041116"/>
                  <a:pt x="3151818" y="1046485"/>
                </a:cubicBezTo>
                <a:cubicBezTo>
                  <a:pt x="3016908" y="1051854"/>
                  <a:pt x="2758524" y="979438"/>
                  <a:pt x="2546339" y="1046485"/>
                </a:cubicBezTo>
                <a:cubicBezTo>
                  <a:pt x="2334154" y="1113532"/>
                  <a:pt x="2134877" y="1011740"/>
                  <a:pt x="1940861" y="1046485"/>
                </a:cubicBezTo>
                <a:cubicBezTo>
                  <a:pt x="1746845" y="1081230"/>
                  <a:pt x="1560833" y="1034458"/>
                  <a:pt x="1435369" y="1046485"/>
                </a:cubicBezTo>
                <a:cubicBezTo>
                  <a:pt x="1309905" y="1058512"/>
                  <a:pt x="1051813" y="1038678"/>
                  <a:pt x="829890" y="1046485"/>
                </a:cubicBezTo>
                <a:cubicBezTo>
                  <a:pt x="607967" y="1054292"/>
                  <a:pt x="481734" y="972110"/>
                  <a:pt x="174418" y="1046485"/>
                </a:cubicBezTo>
                <a:cubicBezTo>
                  <a:pt x="91728" y="1045226"/>
                  <a:pt x="9729" y="969254"/>
                  <a:pt x="0" y="872067"/>
                </a:cubicBezTo>
                <a:cubicBezTo>
                  <a:pt x="-32414" y="768610"/>
                  <a:pt x="10314" y="594097"/>
                  <a:pt x="0" y="509290"/>
                </a:cubicBezTo>
                <a:cubicBezTo>
                  <a:pt x="-10314" y="424483"/>
                  <a:pt x="38936" y="332848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559" y="1263722"/>
            <a:ext cx="5686441" cy="3955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8238F4-D409-D30C-BC1C-F0C4BE380E35}"/>
              </a:ext>
            </a:extLst>
          </p:cNvPr>
          <p:cNvSpPr/>
          <p:nvPr/>
        </p:nvSpPr>
        <p:spPr>
          <a:xfrm>
            <a:off x="8065213" y="5013789"/>
            <a:ext cx="2434976" cy="2054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75B123E-8734-C66E-6A9C-78A767817C7A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95C046F2-AFB3-2225-9BBD-1074B848A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847ABF-4725-A993-20CE-B2A23C536CE7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7CB366-1C82-A2F5-E088-CBBABCBF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4916" y="2295525"/>
            <a:ext cx="4307578" cy="3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246254" y="-110415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901875" y="2453696"/>
              <a:ext cx="4902608" cy="153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11" y="1263721"/>
            <a:ext cx="6498790" cy="45206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F5DD822-BBEA-4FEB-6D41-2A18848D6BB4}"/>
              </a:ext>
            </a:extLst>
          </p:cNvPr>
          <p:cNvSpPr/>
          <p:nvPr/>
        </p:nvSpPr>
        <p:spPr>
          <a:xfrm>
            <a:off x="7623425" y="2794571"/>
            <a:ext cx="3174714" cy="154112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Nghĩa Hai Bà Trưng Đánh Quân Xâm Lược Đông Hán">
            <a:hlinkClick r:id="" action="ppaction://media"/>
            <a:extLst>
              <a:ext uri="{FF2B5EF4-FFF2-40B4-BE49-F238E27FC236}">
                <a16:creationId xmlns:a16="http://schemas.microsoft.com/office/drawing/2014/main" id="{AB407116-6F66-F736-C53D-F0EFC95B6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610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11;p41">
            <a:extLst>
              <a:ext uri="{FF2B5EF4-FFF2-40B4-BE49-F238E27FC236}">
                <a16:creationId xmlns:a16="http://schemas.microsoft.com/office/drawing/2014/main" id="{6A150B35-88EC-D20C-DB29-5E152242068D}"/>
              </a:ext>
            </a:extLst>
          </p:cNvPr>
          <p:cNvSpPr/>
          <p:nvPr/>
        </p:nvSpPr>
        <p:spPr>
          <a:xfrm>
            <a:off x="2977227" y="193126"/>
            <a:ext cx="1017597" cy="642904"/>
          </a:xfrm>
          <a:custGeom>
            <a:avLst/>
            <a:gdLst/>
            <a:ahLst/>
            <a:cxnLst/>
            <a:rect l="l" t="t" r="r" b="b"/>
            <a:pathLst>
              <a:path w="21865" h="13814" extrusionOk="0">
                <a:moveTo>
                  <a:pt x="16307" y="0"/>
                </a:moveTo>
                <a:lnTo>
                  <a:pt x="0" y="8725"/>
                </a:lnTo>
                <a:cubicBezTo>
                  <a:pt x="123" y="8848"/>
                  <a:pt x="266" y="8971"/>
                  <a:pt x="409" y="9073"/>
                </a:cubicBezTo>
                <a:cubicBezTo>
                  <a:pt x="532" y="9379"/>
                  <a:pt x="715" y="9665"/>
                  <a:pt x="940" y="9931"/>
                </a:cubicBezTo>
                <a:cubicBezTo>
                  <a:pt x="1042" y="10033"/>
                  <a:pt x="1165" y="10135"/>
                  <a:pt x="1288" y="10217"/>
                </a:cubicBezTo>
                <a:cubicBezTo>
                  <a:pt x="1308" y="10278"/>
                  <a:pt x="1328" y="10340"/>
                  <a:pt x="1369" y="10401"/>
                </a:cubicBezTo>
                <a:cubicBezTo>
                  <a:pt x="1308" y="10748"/>
                  <a:pt x="1390" y="11075"/>
                  <a:pt x="1615" y="11341"/>
                </a:cubicBezTo>
                <a:cubicBezTo>
                  <a:pt x="1798" y="11607"/>
                  <a:pt x="2023" y="11811"/>
                  <a:pt x="2309" y="11974"/>
                </a:cubicBezTo>
                <a:cubicBezTo>
                  <a:pt x="2289" y="12077"/>
                  <a:pt x="2289" y="12158"/>
                  <a:pt x="2330" y="12240"/>
                </a:cubicBezTo>
                <a:cubicBezTo>
                  <a:pt x="2330" y="12281"/>
                  <a:pt x="2330" y="12342"/>
                  <a:pt x="2330" y="12383"/>
                </a:cubicBezTo>
                <a:cubicBezTo>
                  <a:pt x="2330" y="12444"/>
                  <a:pt x="2350" y="12506"/>
                  <a:pt x="2371" y="12547"/>
                </a:cubicBezTo>
                <a:cubicBezTo>
                  <a:pt x="2487" y="12693"/>
                  <a:pt x="2604" y="12766"/>
                  <a:pt x="2706" y="12766"/>
                </a:cubicBezTo>
                <a:cubicBezTo>
                  <a:pt x="2747" y="12766"/>
                  <a:pt x="2785" y="12754"/>
                  <a:pt x="2820" y="12731"/>
                </a:cubicBezTo>
                <a:cubicBezTo>
                  <a:pt x="2820" y="12731"/>
                  <a:pt x="2841" y="12710"/>
                  <a:pt x="2841" y="12690"/>
                </a:cubicBezTo>
                <a:cubicBezTo>
                  <a:pt x="2881" y="12633"/>
                  <a:pt x="2931" y="12612"/>
                  <a:pt x="2987" y="12612"/>
                </a:cubicBezTo>
                <a:cubicBezTo>
                  <a:pt x="3073" y="12612"/>
                  <a:pt x="3171" y="12661"/>
                  <a:pt x="3270" y="12710"/>
                </a:cubicBezTo>
                <a:cubicBezTo>
                  <a:pt x="3372" y="12771"/>
                  <a:pt x="3372" y="12976"/>
                  <a:pt x="3433" y="13098"/>
                </a:cubicBezTo>
                <a:cubicBezTo>
                  <a:pt x="3494" y="13221"/>
                  <a:pt x="3576" y="13323"/>
                  <a:pt x="3658" y="13425"/>
                </a:cubicBezTo>
                <a:cubicBezTo>
                  <a:pt x="3760" y="13527"/>
                  <a:pt x="3883" y="13589"/>
                  <a:pt x="3985" y="13691"/>
                </a:cubicBezTo>
                <a:cubicBezTo>
                  <a:pt x="4026" y="13732"/>
                  <a:pt x="4046" y="13773"/>
                  <a:pt x="4067" y="13814"/>
                </a:cubicBezTo>
                <a:lnTo>
                  <a:pt x="21865" y="4271"/>
                </a:lnTo>
                <a:cubicBezTo>
                  <a:pt x="21865" y="4250"/>
                  <a:pt x="21844" y="4250"/>
                  <a:pt x="21824" y="4230"/>
                </a:cubicBezTo>
                <a:cubicBezTo>
                  <a:pt x="21640" y="4005"/>
                  <a:pt x="21415" y="3801"/>
                  <a:pt x="21190" y="3597"/>
                </a:cubicBezTo>
                <a:cubicBezTo>
                  <a:pt x="21190" y="3576"/>
                  <a:pt x="21170" y="3556"/>
                  <a:pt x="21150" y="3515"/>
                </a:cubicBezTo>
                <a:cubicBezTo>
                  <a:pt x="21068" y="3413"/>
                  <a:pt x="20945" y="3331"/>
                  <a:pt x="20802" y="3290"/>
                </a:cubicBezTo>
                <a:cubicBezTo>
                  <a:pt x="20516" y="3045"/>
                  <a:pt x="20210" y="2820"/>
                  <a:pt x="19862" y="2575"/>
                </a:cubicBezTo>
                <a:cubicBezTo>
                  <a:pt x="19597" y="2370"/>
                  <a:pt x="19310" y="2146"/>
                  <a:pt x="19024" y="1982"/>
                </a:cubicBezTo>
                <a:lnTo>
                  <a:pt x="19004" y="1860"/>
                </a:lnTo>
                <a:cubicBezTo>
                  <a:pt x="19004" y="1860"/>
                  <a:pt x="18984" y="1839"/>
                  <a:pt x="18984" y="1839"/>
                </a:cubicBezTo>
                <a:cubicBezTo>
                  <a:pt x="18913" y="1839"/>
                  <a:pt x="18828" y="1794"/>
                  <a:pt x="18754" y="1794"/>
                </a:cubicBezTo>
                <a:cubicBezTo>
                  <a:pt x="18742" y="1794"/>
                  <a:pt x="18730" y="1795"/>
                  <a:pt x="18718" y="1798"/>
                </a:cubicBezTo>
                <a:cubicBezTo>
                  <a:pt x="18636" y="1757"/>
                  <a:pt x="18554" y="1717"/>
                  <a:pt x="18473" y="1696"/>
                </a:cubicBezTo>
                <a:cubicBezTo>
                  <a:pt x="18411" y="1614"/>
                  <a:pt x="18391" y="1553"/>
                  <a:pt x="18411" y="1533"/>
                </a:cubicBezTo>
                <a:cubicBezTo>
                  <a:pt x="18391" y="1492"/>
                  <a:pt x="18330" y="1471"/>
                  <a:pt x="18289" y="1451"/>
                </a:cubicBezTo>
                <a:cubicBezTo>
                  <a:pt x="18227" y="1431"/>
                  <a:pt x="18166" y="1410"/>
                  <a:pt x="18125" y="1390"/>
                </a:cubicBezTo>
                <a:cubicBezTo>
                  <a:pt x="18064" y="1328"/>
                  <a:pt x="18003" y="1308"/>
                  <a:pt x="17921" y="1287"/>
                </a:cubicBezTo>
                <a:lnTo>
                  <a:pt x="17676" y="1165"/>
                </a:lnTo>
                <a:lnTo>
                  <a:pt x="17676" y="1247"/>
                </a:lnTo>
                <a:cubicBezTo>
                  <a:pt x="17492" y="1083"/>
                  <a:pt x="17287" y="920"/>
                  <a:pt x="17083" y="797"/>
                </a:cubicBezTo>
                <a:cubicBezTo>
                  <a:pt x="16940" y="470"/>
                  <a:pt x="16715" y="204"/>
                  <a:pt x="16409" y="41"/>
                </a:cubicBezTo>
                <a:lnTo>
                  <a:pt x="16307" y="0"/>
                </a:lnTo>
                <a:close/>
              </a:path>
            </a:pathLst>
          </a:custGeom>
          <a:solidFill>
            <a:srgbClr val="D0B8D6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6F7D36-AF00-EB84-1F88-15759008FB41}"/>
              </a:ext>
            </a:extLst>
          </p:cNvPr>
          <p:cNvSpPr txBox="1"/>
          <p:nvPr/>
        </p:nvSpPr>
        <p:spPr>
          <a:xfrm>
            <a:off x="2151654" y="1855363"/>
            <a:ext cx="903690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Kể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tên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hỗ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trợ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: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bản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tranh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ảnh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vật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nguồn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tư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liệu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…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dụng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vào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A08F595-7470-219C-1DC6-5D5C29A4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581" y="0"/>
            <a:ext cx="5992829" cy="1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LEGO, 玩具&#10;&#10;描述已自动生成">
            <a:extLst>
              <a:ext uri="{FF2B5EF4-FFF2-40B4-BE49-F238E27FC236}">
                <a16:creationId xmlns:a16="http://schemas.microsoft.com/office/drawing/2014/main" id="{80AF384D-0B6E-4066-92CC-5E233816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207336" y="4651451"/>
            <a:ext cx="1966410" cy="225911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156D88A9-1633-1FC0-B018-2B98D8182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84" y="3731184"/>
            <a:ext cx="3011690" cy="24976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EF7D1A-EFB7-0ED3-73EB-1EB8F0DF9376}"/>
              </a:ext>
            </a:extLst>
          </p:cNvPr>
          <p:cNvGrpSpPr/>
          <p:nvPr/>
        </p:nvGrpSpPr>
        <p:grpSpPr>
          <a:xfrm>
            <a:off x="2219107" y="1294544"/>
            <a:ext cx="7846142" cy="2821569"/>
            <a:chOff x="4345858" y="1862346"/>
            <a:chExt cx="7846142" cy="4867835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21CB440-06A2-AE6B-DC3C-F564F4B6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FC0D37CA-F68F-40EB-C3EF-CBF7F57712B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6181" y="3578806"/>
              <a:ext cx="6744440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algn="ctr" eaLnBrk="1" hangingPunct="1">
                <a:buNone/>
              </a:pP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lang="en-US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9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B3BB67F-FFE4-FB83-00E5-9E84CE5E239F}"/>
              </a:ext>
            </a:extLst>
          </p:cNvPr>
          <p:cNvGrpSpPr/>
          <p:nvPr/>
        </p:nvGrpSpPr>
        <p:grpSpPr>
          <a:xfrm>
            <a:off x="1325366" y="976045"/>
            <a:ext cx="9082354" cy="1119884"/>
            <a:chOff x="1325366" y="976045"/>
            <a:chExt cx="9082354" cy="11198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EC1A-9860-9F41-1999-C8848F155F1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B435A8F-7076-870B-1727-A00D39954EF8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27AB6B-5E1E-1D32-F801-EE8077C31C35}"/>
              </a:ext>
            </a:extLst>
          </p:cNvPr>
          <p:cNvGrpSpPr/>
          <p:nvPr/>
        </p:nvGrpSpPr>
        <p:grpSpPr>
          <a:xfrm>
            <a:off x="1315092" y="2558265"/>
            <a:ext cx="9082354" cy="1119884"/>
            <a:chOff x="1325366" y="976045"/>
            <a:chExt cx="9082354" cy="111988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E02B640-9AD7-3B59-BBE7-883BED85C71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88EB59D-9E5F-B32C-DBCC-92069B5A80E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DD0B25-9D2F-E102-CFA8-34DABC97D25E}"/>
              </a:ext>
            </a:extLst>
          </p:cNvPr>
          <p:cNvGrpSpPr/>
          <p:nvPr/>
        </p:nvGrpSpPr>
        <p:grpSpPr>
          <a:xfrm>
            <a:off x="1284270" y="4099388"/>
            <a:ext cx="9082354" cy="1119884"/>
            <a:chOff x="1325366" y="976045"/>
            <a:chExt cx="9082354" cy="111988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7A63E2D-2488-1415-733C-26E9A31791A0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A6E968-FE1F-7F47-801E-7FC3DE2908F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4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1202076" y="1017142"/>
            <a:ext cx="8784406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220030" y="1201965"/>
              <a:ext cx="5211037" cy="1737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liệu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7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3380198" y="1759604"/>
            <a:ext cx="8811802" cy="4867835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76630" y="3279695"/>
              <a:ext cx="6277413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just" eaLnBrk="1" hangingPunct="1">
                <a:buNone/>
              </a:pP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khoa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082354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endPara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082354" cy="1119884"/>
            <a:chOff x="1325366" y="976045"/>
            <a:chExt cx="908235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endParaRPr lang="en-US" sz="2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082354" cy="1119884"/>
            <a:chOff x="1325366" y="976045"/>
            <a:chExt cx="908235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7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2020.</a:t>
              </a:r>
              <a:endParaRPr lang="en-US" sz="36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9BFCA21-6BED-84B9-88C0-E8A488D5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72" y="1542482"/>
            <a:ext cx="9746001" cy="45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84D84-71A8-477C-BDAC-5C37F29F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9" y="586984"/>
            <a:ext cx="7243279" cy="337576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D6669B-80A0-DCA7-F6CE-B200C80A6890}"/>
              </a:ext>
            </a:extLst>
          </p:cNvPr>
          <p:cNvSpPr/>
          <p:nvPr/>
        </p:nvSpPr>
        <p:spPr>
          <a:xfrm>
            <a:off x="3254032" y="4108404"/>
            <a:ext cx="7708494" cy="923661"/>
          </a:xfrm>
          <a:custGeom>
            <a:avLst/>
            <a:gdLst>
              <a:gd name="connsiteX0" fmla="*/ 0 w 7708494"/>
              <a:gd name="connsiteY0" fmla="*/ 153947 h 923661"/>
              <a:gd name="connsiteX1" fmla="*/ 153947 w 7708494"/>
              <a:gd name="connsiteY1" fmla="*/ 0 h 923661"/>
              <a:gd name="connsiteX2" fmla="*/ 723224 w 7708494"/>
              <a:gd name="connsiteY2" fmla="*/ 0 h 923661"/>
              <a:gd name="connsiteX3" fmla="*/ 1070483 w 7708494"/>
              <a:gd name="connsiteY3" fmla="*/ 0 h 923661"/>
              <a:gd name="connsiteX4" fmla="*/ 1787772 w 7708494"/>
              <a:gd name="connsiteY4" fmla="*/ 0 h 923661"/>
              <a:gd name="connsiteX5" fmla="*/ 2209037 w 7708494"/>
              <a:gd name="connsiteY5" fmla="*/ 0 h 923661"/>
              <a:gd name="connsiteX6" fmla="*/ 2704308 w 7708494"/>
              <a:gd name="connsiteY6" fmla="*/ 0 h 923661"/>
              <a:gd name="connsiteX7" fmla="*/ 3051567 w 7708494"/>
              <a:gd name="connsiteY7" fmla="*/ 0 h 923661"/>
              <a:gd name="connsiteX8" fmla="*/ 3398825 w 7708494"/>
              <a:gd name="connsiteY8" fmla="*/ 0 h 923661"/>
              <a:gd name="connsiteX9" fmla="*/ 3894096 w 7708494"/>
              <a:gd name="connsiteY9" fmla="*/ 0 h 923661"/>
              <a:gd name="connsiteX10" fmla="*/ 4537379 w 7708494"/>
              <a:gd name="connsiteY10" fmla="*/ 0 h 923661"/>
              <a:gd name="connsiteX11" fmla="*/ 5106656 w 7708494"/>
              <a:gd name="connsiteY11" fmla="*/ 0 h 923661"/>
              <a:gd name="connsiteX12" fmla="*/ 5601927 w 7708494"/>
              <a:gd name="connsiteY12" fmla="*/ 0 h 923661"/>
              <a:gd name="connsiteX13" fmla="*/ 6097198 w 7708494"/>
              <a:gd name="connsiteY13" fmla="*/ 0 h 923661"/>
              <a:gd name="connsiteX14" fmla="*/ 6666475 w 7708494"/>
              <a:gd name="connsiteY14" fmla="*/ 0 h 923661"/>
              <a:gd name="connsiteX15" fmla="*/ 7554547 w 7708494"/>
              <a:gd name="connsiteY15" fmla="*/ 0 h 923661"/>
              <a:gd name="connsiteX16" fmla="*/ 7708494 w 7708494"/>
              <a:gd name="connsiteY16" fmla="*/ 153947 h 923661"/>
              <a:gd name="connsiteX17" fmla="*/ 7708494 w 7708494"/>
              <a:gd name="connsiteY17" fmla="*/ 443357 h 923661"/>
              <a:gd name="connsiteX18" fmla="*/ 7708494 w 7708494"/>
              <a:gd name="connsiteY18" fmla="*/ 769714 h 923661"/>
              <a:gd name="connsiteX19" fmla="*/ 7554547 w 7708494"/>
              <a:gd name="connsiteY19" fmla="*/ 923661 h 923661"/>
              <a:gd name="connsiteX20" fmla="*/ 7059276 w 7708494"/>
              <a:gd name="connsiteY20" fmla="*/ 923661 h 923661"/>
              <a:gd name="connsiteX21" fmla="*/ 6489999 w 7708494"/>
              <a:gd name="connsiteY21" fmla="*/ 923661 h 923661"/>
              <a:gd name="connsiteX22" fmla="*/ 5920722 w 7708494"/>
              <a:gd name="connsiteY22" fmla="*/ 923661 h 923661"/>
              <a:gd name="connsiteX23" fmla="*/ 5203433 w 7708494"/>
              <a:gd name="connsiteY23" fmla="*/ 923661 h 923661"/>
              <a:gd name="connsiteX24" fmla="*/ 4486144 w 7708494"/>
              <a:gd name="connsiteY24" fmla="*/ 923661 h 923661"/>
              <a:gd name="connsiteX25" fmla="*/ 3768855 w 7708494"/>
              <a:gd name="connsiteY25" fmla="*/ 923661 h 923661"/>
              <a:gd name="connsiteX26" fmla="*/ 3125573 w 7708494"/>
              <a:gd name="connsiteY26" fmla="*/ 923661 h 923661"/>
              <a:gd name="connsiteX27" fmla="*/ 2408284 w 7708494"/>
              <a:gd name="connsiteY27" fmla="*/ 923661 h 923661"/>
              <a:gd name="connsiteX28" fmla="*/ 1765001 w 7708494"/>
              <a:gd name="connsiteY28" fmla="*/ 923661 h 923661"/>
              <a:gd name="connsiteX29" fmla="*/ 1269730 w 7708494"/>
              <a:gd name="connsiteY29" fmla="*/ 923661 h 923661"/>
              <a:gd name="connsiteX30" fmla="*/ 922471 w 7708494"/>
              <a:gd name="connsiteY30" fmla="*/ 923661 h 923661"/>
              <a:gd name="connsiteX31" fmla="*/ 153947 w 7708494"/>
              <a:gd name="connsiteY31" fmla="*/ 923661 h 923661"/>
              <a:gd name="connsiteX32" fmla="*/ 0 w 7708494"/>
              <a:gd name="connsiteY32" fmla="*/ 769714 h 923661"/>
              <a:gd name="connsiteX33" fmla="*/ 0 w 7708494"/>
              <a:gd name="connsiteY33" fmla="*/ 467988 h 923661"/>
              <a:gd name="connsiteX34" fmla="*/ 0 w 7708494"/>
              <a:gd name="connsiteY34" fmla="*/ 153947 h 92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923661" fill="none" extrusionOk="0">
                <a:moveTo>
                  <a:pt x="0" y="153947"/>
                </a:moveTo>
                <a:cubicBezTo>
                  <a:pt x="12712" y="82395"/>
                  <a:pt x="74907" y="-3464"/>
                  <a:pt x="153947" y="0"/>
                </a:cubicBezTo>
                <a:cubicBezTo>
                  <a:pt x="321720" y="-55385"/>
                  <a:pt x="459028" y="31317"/>
                  <a:pt x="723224" y="0"/>
                </a:cubicBezTo>
                <a:cubicBezTo>
                  <a:pt x="987420" y="-31317"/>
                  <a:pt x="977958" y="22711"/>
                  <a:pt x="1070483" y="0"/>
                </a:cubicBezTo>
                <a:cubicBezTo>
                  <a:pt x="1163008" y="-22711"/>
                  <a:pt x="1619181" y="70583"/>
                  <a:pt x="1787772" y="0"/>
                </a:cubicBezTo>
                <a:cubicBezTo>
                  <a:pt x="1956363" y="-70583"/>
                  <a:pt x="2086127" y="11783"/>
                  <a:pt x="2209037" y="0"/>
                </a:cubicBezTo>
                <a:cubicBezTo>
                  <a:pt x="2331947" y="-11783"/>
                  <a:pt x="2471520" y="28486"/>
                  <a:pt x="2704308" y="0"/>
                </a:cubicBezTo>
                <a:cubicBezTo>
                  <a:pt x="2937096" y="-28486"/>
                  <a:pt x="2961961" y="18580"/>
                  <a:pt x="3051567" y="0"/>
                </a:cubicBezTo>
                <a:cubicBezTo>
                  <a:pt x="3141173" y="-18580"/>
                  <a:pt x="3266950" y="40557"/>
                  <a:pt x="3398825" y="0"/>
                </a:cubicBezTo>
                <a:cubicBezTo>
                  <a:pt x="3530700" y="-40557"/>
                  <a:pt x="3766024" y="8505"/>
                  <a:pt x="3894096" y="0"/>
                </a:cubicBezTo>
                <a:cubicBezTo>
                  <a:pt x="4022168" y="-8505"/>
                  <a:pt x="4288213" y="76334"/>
                  <a:pt x="4537379" y="0"/>
                </a:cubicBezTo>
                <a:cubicBezTo>
                  <a:pt x="4786545" y="-76334"/>
                  <a:pt x="4967095" y="34227"/>
                  <a:pt x="5106656" y="0"/>
                </a:cubicBezTo>
                <a:cubicBezTo>
                  <a:pt x="5246217" y="-34227"/>
                  <a:pt x="5489129" y="14414"/>
                  <a:pt x="5601927" y="0"/>
                </a:cubicBezTo>
                <a:cubicBezTo>
                  <a:pt x="5714725" y="-14414"/>
                  <a:pt x="5885871" y="27358"/>
                  <a:pt x="6097198" y="0"/>
                </a:cubicBezTo>
                <a:cubicBezTo>
                  <a:pt x="6308525" y="-27358"/>
                  <a:pt x="6421951" y="4360"/>
                  <a:pt x="6666475" y="0"/>
                </a:cubicBezTo>
                <a:cubicBezTo>
                  <a:pt x="6910999" y="-4360"/>
                  <a:pt x="7239910" y="90655"/>
                  <a:pt x="7554547" y="0"/>
                </a:cubicBezTo>
                <a:cubicBezTo>
                  <a:pt x="7649330" y="-659"/>
                  <a:pt x="7688008" y="71556"/>
                  <a:pt x="7708494" y="153947"/>
                </a:cubicBezTo>
                <a:cubicBezTo>
                  <a:pt x="7728028" y="216225"/>
                  <a:pt x="7684339" y="340979"/>
                  <a:pt x="7708494" y="443357"/>
                </a:cubicBezTo>
                <a:cubicBezTo>
                  <a:pt x="7732649" y="545735"/>
                  <a:pt x="7672959" y="652062"/>
                  <a:pt x="7708494" y="769714"/>
                </a:cubicBezTo>
                <a:cubicBezTo>
                  <a:pt x="7706613" y="847029"/>
                  <a:pt x="7645939" y="901687"/>
                  <a:pt x="7554547" y="923661"/>
                </a:cubicBezTo>
                <a:cubicBezTo>
                  <a:pt x="7316458" y="925864"/>
                  <a:pt x="7300853" y="894144"/>
                  <a:pt x="7059276" y="923661"/>
                </a:cubicBezTo>
                <a:cubicBezTo>
                  <a:pt x="6817699" y="953178"/>
                  <a:pt x="6615656" y="905789"/>
                  <a:pt x="6489999" y="923661"/>
                </a:cubicBezTo>
                <a:cubicBezTo>
                  <a:pt x="6364342" y="941533"/>
                  <a:pt x="6078380" y="907945"/>
                  <a:pt x="5920722" y="923661"/>
                </a:cubicBezTo>
                <a:cubicBezTo>
                  <a:pt x="5763064" y="939377"/>
                  <a:pt x="5388940" y="860040"/>
                  <a:pt x="5203433" y="923661"/>
                </a:cubicBezTo>
                <a:cubicBezTo>
                  <a:pt x="5017926" y="987282"/>
                  <a:pt x="4735697" y="884098"/>
                  <a:pt x="4486144" y="923661"/>
                </a:cubicBezTo>
                <a:cubicBezTo>
                  <a:pt x="4236591" y="963224"/>
                  <a:pt x="4051268" y="886439"/>
                  <a:pt x="3768855" y="923661"/>
                </a:cubicBezTo>
                <a:cubicBezTo>
                  <a:pt x="3486442" y="960883"/>
                  <a:pt x="3277969" y="870453"/>
                  <a:pt x="3125573" y="923661"/>
                </a:cubicBezTo>
                <a:cubicBezTo>
                  <a:pt x="2973177" y="976869"/>
                  <a:pt x="2555069" y="842032"/>
                  <a:pt x="2408284" y="923661"/>
                </a:cubicBezTo>
                <a:cubicBezTo>
                  <a:pt x="2261499" y="1005290"/>
                  <a:pt x="1989211" y="919966"/>
                  <a:pt x="1765001" y="923661"/>
                </a:cubicBezTo>
                <a:cubicBezTo>
                  <a:pt x="1540791" y="927356"/>
                  <a:pt x="1435357" y="890512"/>
                  <a:pt x="1269730" y="923661"/>
                </a:cubicBezTo>
                <a:cubicBezTo>
                  <a:pt x="1104103" y="956810"/>
                  <a:pt x="1069866" y="909471"/>
                  <a:pt x="922471" y="923661"/>
                </a:cubicBezTo>
                <a:cubicBezTo>
                  <a:pt x="775076" y="937851"/>
                  <a:pt x="520006" y="902332"/>
                  <a:pt x="153947" y="923661"/>
                </a:cubicBezTo>
                <a:cubicBezTo>
                  <a:pt x="70895" y="908206"/>
                  <a:pt x="13378" y="842163"/>
                  <a:pt x="0" y="769714"/>
                </a:cubicBezTo>
                <a:cubicBezTo>
                  <a:pt x="-10668" y="683799"/>
                  <a:pt x="20488" y="544935"/>
                  <a:pt x="0" y="467988"/>
                </a:cubicBezTo>
                <a:cubicBezTo>
                  <a:pt x="-20488" y="391041"/>
                  <a:pt x="30017" y="267158"/>
                  <a:pt x="0" y="153947"/>
                </a:cubicBezTo>
                <a:close/>
              </a:path>
              <a:path w="7708494" h="923661" stroke="0" extrusionOk="0">
                <a:moveTo>
                  <a:pt x="0" y="153947"/>
                </a:moveTo>
                <a:cubicBezTo>
                  <a:pt x="-5356" y="68821"/>
                  <a:pt x="74010" y="4661"/>
                  <a:pt x="153947" y="0"/>
                </a:cubicBezTo>
                <a:cubicBezTo>
                  <a:pt x="262645" y="-46645"/>
                  <a:pt x="475426" y="28927"/>
                  <a:pt x="575212" y="0"/>
                </a:cubicBezTo>
                <a:cubicBezTo>
                  <a:pt x="674999" y="-28927"/>
                  <a:pt x="953871" y="10463"/>
                  <a:pt x="1070483" y="0"/>
                </a:cubicBezTo>
                <a:cubicBezTo>
                  <a:pt x="1187095" y="-10463"/>
                  <a:pt x="1621457" y="21117"/>
                  <a:pt x="1787772" y="0"/>
                </a:cubicBezTo>
                <a:cubicBezTo>
                  <a:pt x="1954087" y="-21117"/>
                  <a:pt x="2094016" y="54718"/>
                  <a:pt x="2357049" y="0"/>
                </a:cubicBezTo>
                <a:cubicBezTo>
                  <a:pt x="2620082" y="-54718"/>
                  <a:pt x="2595590" y="22698"/>
                  <a:pt x="2704308" y="0"/>
                </a:cubicBezTo>
                <a:cubicBezTo>
                  <a:pt x="2813026" y="-22698"/>
                  <a:pt x="3225746" y="74641"/>
                  <a:pt x="3421597" y="0"/>
                </a:cubicBezTo>
                <a:cubicBezTo>
                  <a:pt x="3617448" y="-74641"/>
                  <a:pt x="3694524" y="31530"/>
                  <a:pt x="3768855" y="0"/>
                </a:cubicBezTo>
                <a:cubicBezTo>
                  <a:pt x="3843186" y="-31530"/>
                  <a:pt x="4211098" y="21282"/>
                  <a:pt x="4338132" y="0"/>
                </a:cubicBezTo>
                <a:cubicBezTo>
                  <a:pt x="4465166" y="-21282"/>
                  <a:pt x="4542514" y="19312"/>
                  <a:pt x="4685391" y="0"/>
                </a:cubicBezTo>
                <a:cubicBezTo>
                  <a:pt x="4828268" y="-19312"/>
                  <a:pt x="5021952" y="50521"/>
                  <a:pt x="5106656" y="0"/>
                </a:cubicBezTo>
                <a:cubicBezTo>
                  <a:pt x="5191360" y="-50521"/>
                  <a:pt x="5330833" y="23671"/>
                  <a:pt x="5453915" y="0"/>
                </a:cubicBezTo>
                <a:cubicBezTo>
                  <a:pt x="5576997" y="-23671"/>
                  <a:pt x="5944583" y="40523"/>
                  <a:pt x="6097198" y="0"/>
                </a:cubicBezTo>
                <a:cubicBezTo>
                  <a:pt x="6249813" y="-40523"/>
                  <a:pt x="6419857" y="31832"/>
                  <a:pt x="6518463" y="0"/>
                </a:cubicBezTo>
                <a:cubicBezTo>
                  <a:pt x="6617070" y="-31832"/>
                  <a:pt x="6796711" y="25287"/>
                  <a:pt x="6939728" y="0"/>
                </a:cubicBezTo>
                <a:cubicBezTo>
                  <a:pt x="7082746" y="-25287"/>
                  <a:pt x="7412175" y="30194"/>
                  <a:pt x="7554547" y="0"/>
                </a:cubicBezTo>
                <a:cubicBezTo>
                  <a:pt x="7620375" y="-10670"/>
                  <a:pt x="7722257" y="60291"/>
                  <a:pt x="7708494" y="153947"/>
                </a:cubicBezTo>
                <a:cubicBezTo>
                  <a:pt x="7711584" y="297703"/>
                  <a:pt x="7696373" y="395081"/>
                  <a:pt x="7708494" y="461831"/>
                </a:cubicBezTo>
                <a:cubicBezTo>
                  <a:pt x="7720615" y="528581"/>
                  <a:pt x="7680167" y="621605"/>
                  <a:pt x="7708494" y="769714"/>
                </a:cubicBezTo>
                <a:cubicBezTo>
                  <a:pt x="7711223" y="858980"/>
                  <a:pt x="7642852" y="948835"/>
                  <a:pt x="7554547" y="923661"/>
                </a:cubicBezTo>
                <a:cubicBezTo>
                  <a:pt x="7242543" y="953959"/>
                  <a:pt x="6994170" y="885934"/>
                  <a:pt x="6837258" y="923661"/>
                </a:cubicBezTo>
                <a:cubicBezTo>
                  <a:pt x="6680346" y="961388"/>
                  <a:pt x="6489985" y="922482"/>
                  <a:pt x="6193975" y="923661"/>
                </a:cubicBezTo>
                <a:cubicBezTo>
                  <a:pt x="5897965" y="924840"/>
                  <a:pt x="5956246" y="883257"/>
                  <a:pt x="5772710" y="923661"/>
                </a:cubicBezTo>
                <a:cubicBezTo>
                  <a:pt x="5589174" y="964065"/>
                  <a:pt x="5478605" y="902010"/>
                  <a:pt x="5351445" y="923661"/>
                </a:cubicBezTo>
                <a:cubicBezTo>
                  <a:pt x="5224286" y="945312"/>
                  <a:pt x="4965111" y="880767"/>
                  <a:pt x="4856174" y="923661"/>
                </a:cubicBezTo>
                <a:cubicBezTo>
                  <a:pt x="4747237" y="966555"/>
                  <a:pt x="4390847" y="912066"/>
                  <a:pt x="4212891" y="923661"/>
                </a:cubicBezTo>
                <a:cubicBezTo>
                  <a:pt x="4034935" y="935256"/>
                  <a:pt x="3862311" y="900893"/>
                  <a:pt x="3643615" y="923661"/>
                </a:cubicBezTo>
                <a:cubicBezTo>
                  <a:pt x="3424919" y="946429"/>
                  <a:pt x="3311340" y="907237"/>
                  <a:pt x="3074338" y="923661"/>
                </a:cubicBezTo>
                <a:cubicBezTo>
                  <a:pt x="2837336" y="940085"/>
                  <a:pt x="2652378" y="880791"/>
                  <a:pt x="2505061" y="923661"/>
                </a:cubicBezTo>
                <a:cubicBezTo>
                  <a:pt x="2357744" y="966531"/>
                  <a:pt x="2268199" y="908495"/>
                  <a:pt x="2157802" y="923661"/>
                </a:cubicBezTo>
                <a:cubicBezTo>
                  <a:pt x="2047405" y="938827"/>
                  <a:pt x="1963799" y="905871"/>
                  <a:pt x="1810543" y="923661"/>
                </a:cubicBezTo>
                <a:cubicBezTo>
                  <a:pt x="1657287" y="941451"/>
                  <a:pt x="1349857" y="904831"/>
                  <a:pt x="1167260" y="923661"/>
                </a:cubicBezTo>
                <a:cubicBezTo>
                  <a:pt x="984663" y="942491"/>
                  <a:pt x="575441" y="826951"/>
                  <a:pt x="153947" y="923661"/>
                </a:cubicBezTo>
                <a:cubicBezTo>
                  <a:pt x="60423" y="930370"/>
                  <a:pt x="-849" y="846984"/>
                  <a:pt x="0" y="769714"/>
                </a:cubicBezTo>
                <a:cubicBezTo>
                  <a:pt x="-31953" y="691912"/>
                  <a:pt x="28896" y="613153"/>
                  <a:pt x="0" y="461831"/>
                </a:cubicBezTo>
                <a:cubicBezTo>
                  <a:pt x="-28896" y="310509"/>
                  <a:pt x="21607" y="222864"/>
                  <a:pt x="0" y="153947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A4D080-2621-5CF9-7F85-0A4FD33374EA}"/>
              </a:ext>
            </a:extLst>
          </p:cNvPr>
          <p:cNvSpPr/>
          <p:nvPr/>
        </p:nvSpPr>
        <p:spPr>
          <a:xfrm>
            <a:off x="3254032" y="5238561"/>
            <a:ext cx="7708494" cy="1038949"/>
          </a:xfrm>
          <a:custGeom>
            <a:avLst/>
            <a:gdLst>
              <a:gd name="connsiteX0" fmla="*/ 0 w 7708494"/>
              <a:gd name="connsiteY0" fmla="*/ 173162 h 1038949"/>
              <a:gd name="connsiteX1" fmla="*/ 173162 w 7708494"/>
              <a:gd name="connsiteY1" fmla="*/ 0 h 1038949"/>
              <a:gd name="connsiteX2" fmla="*/ 739483 w 7708494"/>
              <a:gd name="connsiteY2" fmla="*/ 0 h 1038949"/>
              <a:gd name="connsiteX3" fmla="*/ 1084938 w 7708494"/>
              <a:gd name="connsiteY3" fmla="*/ 0 h 1038949"/>
              <a:gd name="connsiteX4" fmla="*/ 1798503 w 7708494"/>
              <a:gd name="connsiteY4" fmla="*/ 0 h 1038949"/>
              <a:gd name="connsiteX5" fmla="*/ 2217580 w 7708494"/>
              <a:gd name="connsiteY5" fmla="*/ 0 h 1038949"/>
              <a:gd name="connsiteX6" fmla="*/ 2710279 w 7708494"/>
              <a:gd name="connsiteY6" fmla="*/ 0 h 1038949"/>
              <a:gd name="connsiteX7" fmla="*/ 3055735 w 7708494"/>
              <a:gd name="connsiteY7" fmla="*/ 0 h 1038949"/>
              <a:gd name="connsiteX8" fmla="*/ 3401190 w 7708494"/>
              <a:gd name="connsiteY8" fmla="*/ 0 h 1038949"/>
              <a:gd name="connsiteX9" fmla="*/ 3893889 w 7708494"/>
              <a:gd name="connsiteY9" fmla="*/ 0 h 1038949"/>
              <a:gd name="connsiteX10" fmla="*/ 4533832 w 7708494"/>
              <a:gd name="connsiteY10" fmla="*/ 0 h 1038949"/>
              <a:gd name="connsiteX11" fmla="*/ 5100153 w 7708494"/>
              <a:gd name="connsiteY11" fmla="*/ 0 h 1038949"/>
              <a:gd name="connsiteX12" fmla="*/ 5592852 w 7708494"/>
              <a:gd name="connsiteY12" fmla="*/ 0 h 1038949"/>
              <a:gd name="connsiteX13" fmla="*/ 6085551 w 7708494"/>
              <a:gd name="connsiteY13" fmla="*/ 0 h 1038949"/>
              <a:gd name="connsiteX14" fmla="*/ 6651872 w 7708494"/>
              <a:gd name="connsiteY14" fmla="*/ 0 h 1038949"/>
              <a:gd name="connsiteX15" fmla="*/ 7535332 w 7708494"/>
              <a:gd name="connsiteY15" fmla="*/ 0 h 1038949"/>
              <a:gd name="connsiteX16" fmla="*/ 7708494 w 7708494"/>
              <a:gd name="connsiteY16" fmla="*/ 173162 h 1038949"/>
              <a:gd name="connsiteX17" fmla="*/ 7708494 w 7708494"/>
              <a:gd name="connsiteY17" fmla="*/ 498696 h 1038949"/>
              <a:gd name="connsiteX18" fmla="*/ 7708494 w 7708494"/>
              <a:gd name="connsiteY18" fmla="*/ 865787 h 1038949"/>
              <a:gd name="connsiteX19" fmla="*/ 7535332 w 7708494"/>
              <a:gd name="connsiteY19" fmla="*/ 1038949 h 1038949"/>
              <a:gd name="connsiteX20" fmla="*/ 7042633 w 7708494"/>
              <a:gd name="connsiteY20" fmla="*/ 1038949 h 1038949"/>
              <a:gd name="connsiteX21" fmla="*/ 6476312 w 7708494"/>
              <a:gd name="connsiteY21" fmla="*/ 1038949 h 1038949"/>
              <a:gd name="connsiteX22" fmla="*/ 5909991 w 7708494"/>
              <a:gd name="connsiteY22" fmla="*/ 1038949 h 1038949"/>
              <a:gd name="connsiteX23" fmla="*/ 5196427 w 7708494"/>
              <a:gd name="connsiteY23" fmla="*/ 1038949 h 1038949"/>
              <a:gd name="connsiteX24" fmla="*/ 4482863 w 7708494"/>
              <a:gd name="connsiteY24" fmla="*/ 1038949 h 1038949"/>
              <a:gd name="connsiteX25" fmla="*/ 3769299 w 7708494"/>
              <a:gd name="connsiteY25" fmla="*/ 1038949 h 1038949"/>
              <a:gd name="connsiteX26" fmla="*/ 3129356 w 7708494"/>
              <a:gd name="connsiteY26" fmla="*/ 1038949 h 1038949"/>
              <a:gd name="connsiteX27" fmla="*/ 2415792 w 7708494"/>
              <a:gd name="connsiteY27" fmla="*/ 1038949 h 1038949"/>
              <a:gd name="connsiteX28" fmla="*/ 1775850 w 7708494"/>
              <a:gd name="connsiteY28" fmla="*/ 1038949 h 1038949"/>
              <a:gd name="connsiteX29" fmla="*/ 1283151 w 7708494"/>
              <a:gd name="connsiteY29" fmla="*/ 1038949 h 1038949"/>
              <a:gd name="connsiteX30" fmla="*/ 937695 w 7708494"/>
              <a:gd name="connsiteY30" fmla="*/ 1038949 h 1038949"/>
              <a:gd name="connsiteX31" fmla="*/ 173162 w 7708494"/>
              <a:gd name="connsiteY31" fmla="*/ 1038949 h 1038949"/>
              <a:gd name="connsiteX32" fmla="*/ 0 w 7708494"/>
              <a:gd name="connsiteY32" fmla="*/ 865787 h 1038949"/>
              <a:gd name="connsiteX33" fmla="*/ 0 w 7708494"/>
              <a:gd name="connsiteY33" fmla="*/ 526401 h 1038949"/>
              <a:gd name="connsiteX34" fmla="*/ 0 w 7708494"/>
              <a:gd name="connsiteY3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1038949" fill="none" extrusionOk="0">
                <a:moveTo>
                  <a:pt x="0" y="173162"/>
                </a:moveTo>
                <a:cubicBezTo>
                  <a:pt x="1704" y="79332"/>
                  <a:pt x="96666" y="-11080"/>
                  <a:pt x="173162" y="0"/>
                </a:cubicBezTo>
                <a:cubicBezTo>
                  <a:pt x="344730" y="-34292"/>
                  <a:pt x="507062" y="64170"/>
                  <a:pt x="739483" y="0"/>
                </a:cubicBezTo>
                <a:cubicBezTo>
                  <a:pt x="971904" y="-64170"/>
                  <a:pt x="943594" y="27647"/>
                  <a:pt x="1084938" y="0"/>
                </a:cubicBezTo>
                <a:cubicBezTo>
                  <a:pt x="1226282" y="-27647"/>
                  <a:pt x="1530581" y="62438"/>
                  <a:pt x="1798503" y="0"/>
                </a:cubicBezTo>
                <a:cubicBezTo>
                  <a:pt x="2066425" y="-62438"/>
                  <a:pt x="2133594" y="18040"/>
                  <a:pt x="2217580" y="0"/>
                </a:cubicBezTo>
                <a:cubicBezTo>
                  <a:pt x="2301566" y="-18040"/>
                  <a:pt x="2608853" y="32295"/>
                  <a:pt x="2710279" y="0"/>
                </a:cubicBezTo>
                <a:cubicBezTo>
                  <a:pt x="2811705" y="-32295"/>
                  <a:pt x="2982888" y="7932"/>
                  <a:pt x="3055735" y="0"/>
                </a:cubicBezTo>
                <a:cubicBezTo>
                  <a:pt x="3128582" y="-7932"/>
                  <a:pt x="3302003" y="32237"/>
                  <a:pt x="3401190" y="0"/>
                </a:cubicBezTo>
                <a:cubicBezTo>
                  <a:pt x="3500377" y="-32237"/>
                  <a:pt x="3676688" y="59018"/>
                  <a:pt x="3893889" y="0"/>
                </a:cubicBezTo>
                <a:cubicBezTo>
                  <a:pt x="4111090" y="-59018"/>
                  <a:pt x="4380075" y="7560"/>
                  <a:pt x="4533832" y="0"/>
                </a:cubicBezTo>
                <a:cubicBezTo>
                  <a:pt x="4687589" y="-7560"/>
                  <a:pt x="4910109" y="1013"/>
                  <a:pt x="5100153" y="0"/>
                </a:cubicBezTo>
                <a:cubicBezTo>
                  <a:pt x="5290197" y="-1013"/>
                  <a:pt x="5480772" y="33889"/>
                  <a:pt x="5592852" y="0"/>
                </a:cubicBezTo>
                <a:cubicBezTo>
                  <a:pt x="5704932" y="-33889"/>
                  <a:pt x="5861467" y="29163"/>
                  <a:pt x="6085551" y="0"/>
                </a:cubicBezTo>
                <a:cubicBezTo>
                  <a:pt x="6309635" y="-29163"/>
                  <a:pt x="6530216" y="20375"/>
                  <a:pt x="6651872" y="0"/>
                </a:cubicBezTo>
                <a:cubicBezTo>
                  <a:pt x="6773528" y="-20375"/>
                  <a:pt x="7101525" y="20399"/>
                  <a:pt x="7535332" y="0"/>
                </a:cubicBezTo>
                <a:cubicBezTo>
                  <a:pt x="7641464" y="-708"/>
                  <a:pt x="7682859" y="80820"/>
                  <a:pt x="7708494" y="173162"/>
                </a:cubicBezTo>
                <a:cubicBezTo>
                  <a:pt x="7723297" y="302964"/>
                  <a:pt x="7672546" y="430403"/>
                  <a:pt x="7708494" y="498696"/>
                </a:cubicBezTo>
                <a:cubicBezTo>
                  <a:pt x="7744442" y="566989"/>
                  <a:pt x="7667921" y="731313"/>
                  <a:pt x="7708494" y="865787"/>
                </a:cubicBezTo>
                <a:cubicBezTo>
                  <a:pt x="7702413" y="936511"/>
                  <a:pt x="7631769" y="1036180"/>
                  <a:pt x="7535332" y="1038949"/>
                </a:cubicBezTo>
                <a:cubicBezTo>
                  <a:pt x="7397570" y="1072913"/>
                  <a:pt x="7225761" y="1031064"/>
                  <a:pt x="7042633" y="1038949"/>
                </a:cubicBezTo>
                <a:cubicBezTo>
                  <a:pt x="6859505" y="1046834"/>
                  <a:pt x="6675956" y="1009058"/>
                  <a:pt x="6476312" y="1038949"/>
                </a:cubicBezTo>
                <a:cubicBezTo>
                  <a:pt x="6276668" y="1068840"/>
                  <a:pt x="6113834" y="997577"/>
                  <a:pt x="5909991" y="1038949"/>
                </a:cubicBezTo>
                <a:cubicBezTo>
                  <a:pt x="5706148" y="1080321"/>
                  <a:pt x="5346856" y="1014788"/>
                  <a:pt x="5196427" y="1038949"/>
                </a:cubicBezTo>
                <a:cubicBezTo>
                  <a:pt x="5045998" y="1063110"/>
                  <a:pt x="4743260" y="982584"/>
                  <a:pt x="4482863" y="1038949"/>
                </a:cubicBezTo>
                <a:cubicBezTo>
                  <a:pt x="4222466" y="1095314"/>
                  <a:pt x="4083917" y="954864"/>
                  <a:pt x="3769299" y="1038949"/>
                </a:cubicBezTo>
                <a:cubicBezTo>
                  <a:pt x="3454681" y="1123034"/>
                  <a:pt x="3440428" y="969059"/>
                  <a:pt x="3129356" y="1038949"/>
                </a:cubicBezTo>
                <a:cubicBezTo>
                  <a:pt x="2818284" y="1108839"/>
                  <a:pt x="2737237" y="1003394"/>
                  <a:pt x="2415792" y="1038949"/>
                </a:cubicBezTo>
                <a:cubicBezTo>
                  <a:pt x="2094347" y="1074504"/>
                  <a:pt x="2047828" y="1008839"/>
                  <a:pt x="1775850" y="1038949"/>
                </a:cubicBezTo>
                <a:cubicBezTo>
                  <a:pt x="1503872" y="1069059"/>
                  <a:pt x="1524037" y="1022896"/>
                  <a:pt x="1283151" y="1038949"/>
                </a:cubicBezTo>
                <a:cubicBezTo>
                  <a:pt x="1042265" y="1055002"/>
                  <a:pt x="1053955" y="1029446"/>
                  <a:pt x="937695" y="1038949"/>
                </a:cubicBezTo>
                <a:cubicBezTo>
                  <a:pt x="821435" y="1048452"/>
                  <a:pt x="334826" y="998162"/>
                  <a:pt x="173162" y="1038949"/>
                </a:cubicBezTo>
                <a:cubicBezTo>
                  <a:pt x="77788" y="1036903"/>
                  <a:pt x="6456" y="955353"/>
                  <a:pt x="0" y="865787"/>
                </a:cubicBezTo>
                <a:cubicBezTo>
                  <a:pt x="-32671" y="707084"/>
                  <a:pt x="1330" y="631835"/>
                  <a:pt x="0" y="526401"/>
                </a:cubicBezTo>
                <a:cubicBezTo>
                  <a:pt x="-1330" y="420967"/>
                  <a:pt x="26259" y="264881"/>
                  <a:pt x="0" y="173162"/>
                </a:cubicBezTo>
                <a:close/>
              </a:path>
              <a:path w="770849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94192" y="-3218"/>
                  <a:pt x="440111" y="3281"/>
                  <a:pt x="592239" y="0"/>
                </a:cubicBezTo>
                <a:cubicBezTo>
                  <a:pt x="744367" y="-3281"/>
                  <a:pt x="941110" y="46303"/>
                  <a:pt x="1084938" y="0"/>
                </a:cubicBezTo>
                <a:cubicBezTo>
                  <a:pt x="1228766" y="-46303"/>
                  <a:pt x="1520453" y="10151"/>
                  <a:pt x="1798503" y="0"/>
                </a:cubicBezTo>
                <a:cubicBezTo>
                  <a:pt x="2076554" y="-10151"/>
                  <a:pt x="2209438" y="17691"/>
                  <a:pt x="2364823" y="0"/>
                </a:cubicBezTo>
                <a:cubicBezTo>
                  <a:pt x="2520208" y="-17691"/>
                  <a:pt x="2546854" y="29444"/>
                  <a:pt x="2710279" y="0"/>
                </a:cubicBezTo>
                <a:cubicBezTo>
                  <a:pt x="2873704" y="-29444"/>
                  <a:pt x="3168606" y="40694"/>
                  <a:pt x="3423843" y="0"/>
                </a:cubicBezTo>
                <a:cubicBezTo>
                  <a:pt x="3679080" y="-40694"/>
                  <a:pt x="3632872" y="20663"/>
                  <a:pt x="3769299" y="0"/>
                </a:cubicBezTo>
                <a:cubicBezTo>
                  <a:pt x="3905726" y="-20663"/>
                  <a:pt x="4176734" y="9711"/>
                  <a:pt x="4335620" y="0"/>
                </a:cubicBezTo>
                <a:cubicBezTo>
                  <a:pt x="4494506" y="-9711"/>
                  <a:pt x="4553310" y="1910"/>
                  <a:pt x="4681075" y="0"/>
                </a:cubicBezTo>
                <a:cubicBezTo>
                  <a:pt x="4808841" y="-1910"/>
                  <a:pt x="4931106" y="43076"/>
                  <a:pt x="5100153" y="0"/>
                </a:cubicBezTo>
                <a:cubicBezTo>
                  <a:pt x="5269200" y="-43076"/>
                  <a:pt x="5356995" y="13702"/>
                  <a:pt x="5445608" y="0"/>
                </a:cubicBezTo>
                <a:cubicBezTo>
                  <a:pt x="5534221" y="-13702"/>
                  <a:pt x="5933562" y="66498"/>
                  <a:pt x="6085551" y="0"/>
                </a:cubicBezTo>
                <a:cubicBezTo>
                  <a:pt x="6237540" y="-66498"/>
                  <a:pt x="6299878" y="41863"/>
                  <a:pt x="6504628" y="0"/>
                </a:cubicBezTo>
                <a:cubicBezTo>
                  <a:pt x="6709378" y="-41863"/>
                  <a:pt x="6749009" y="27022"/>
                  <a:pt x="6923706" y="0"/>
                </a:cubicBezTo>
                <a:cubicBezTo>
                  <a:pt x="7098403" y="-27022"/>
                  <a:pt x="7382043" y="42044"/>
                  <a:pt x="7535332" y="0"/>
                </a:cubicBezTo>
                <a:cubicBezTo>
                  <a:pt x="7618773" y="-6778"/>
                  <a:pt x="7722598" y="68681"/>
                  <a:pt x="7708494" y="173162"/>
                </a:cubicBezTo>
                <a:cubicBezTo>
                  <a:pt x="7748030" y="270881"/>
                  <a:pt x="7685042" y="418092"/>
                  <a:pt x="7708494" y="519475"/>
                </a:cubicBezTo>
                <a:cubicBezTo>
                  <a:pt x="7731946" y="620858"/>
                  <a:pt x="7679367" y="766727"/>
                  <a:pt x="7708494" y="865787"/>
                </a:cubicBezTo>
                <a:cubicBezTo>
                  <a:pt x="7719795" y="978990"/>
                  <a:pt x="7634168" y="1063502"/>
                  <a:pt x="7535332" y="1038949"/>
                </a:cubicBezTo>
                <a:cubicBezTo>
                  <a:pt x="7250774" y="1058959"/>
                  <a:pt x="7127518" y="1035169"/>
                  <a:pt x="6821768" y="1038949"/>
                </a:cubicBezTo>
                <a:cubicBezTo>
                  <a:pt x="6516018" y="1042729"/>
                  <a:pt x="6447354" y="985252"/>
                  <a:pt x="6181825" y="1038949"/>
                </a:cubicBezTo>
                <a:cubicBezTo>
                  <a:pt x="5916296" y="1092646"/>
                  <a:pt x="5909049" y="1021800"/>
                  <a:pt x="5762748" y="1038949"/>
                </a:cubicBezTo>
                <a:cubicBezTo>
                  <a:pt x="5616447" y="1056098"/>
                  <a:pt x="5446813" y="1004256"/>
                  <a:pt x="5343671" y="1038949"/>
                </a:cubicBezTo>
                <a:cubicBezTo>
                  <a:pt x="5240529" y="1073642"/>
                  <a:pt x="4969100" y="1034661"/>
                  <a:pt x="4850972" y="1038949"/>
                </a:cubicBezTo>
                <a:cubicBezTo>
                  <a:pt x="4732844" y="1043237"/>
                  <a:pt x="4492351" y="1015465"/>
                  <a:pt x="4211029" y="1038949"/>
                </a:cubicBezTo>
                <a:cubicBezTo>
                  <a:pt x="3929707" y="1062433"/>
                  <a:pt x="3796684" y="984336"/>
                  <a:pt x="3644708" y="1038949"/>
                </a:cubicBezTo>
                <a:cubicBezTo>
                  <a:pt x="3492732" y="1093562"/>
                  <a:pt x="3280510" y="971307"/>
                  <a:pt x="3078388" y="1038949"/>
                </a:cubicBezTo>
                <a:cubicBezTo>
                  <a:pt x="2876266" y="1106591"/>
                  <a:pt x="2751150" y="997277"/>
                  <a:pt x="2512067" y="1038949"/>
                </a:cubicBezTo>
                <a:cubicBezTo>
                  <a:pt x="2272984" y="1080621"/>
                  <a:pt x="2310511" y="1028635"/>
                  <a:pt x="2166611" y="1038949"/>
                </a:cubicBezTo>
                <a:cubicBezTo>
                  <a:pt x="2022711" y="1049263"/>
                  <a:pt x="1918143" y="1003213"/>
                  <a:pt x="1821155" y="1038949"/>
                </a:cubicBezTo>
                <a:cubicBezTo>
                  <a:pt x="1724167" y="1074685"/>
                  <a:pt x="1451279" y="1026983"/>
                  <a:pt x="1181213" y="1038949"/>
                </a:cubicBezTo>
                <a:cubicBezTo>
                  <a:pt x="911147" y="1050915"/>
                  <a:pt x="378056" y="969431"/>
                  <a:pt x="173162" y="1038949"/>
                </a:cubicBezTo>
                <a:cubicBezTo>
                  <a:pt x="70152" y="1044769"/>
                  <a:pt x="-1190" y="950551"/>
                  <a:pt x="0" y="865787"/>
                </a:cubicBezTo>
                <a:cubicBezTo>
                  <a:pt x="-2287" y="762842"/>
                  <a:pt x="24941" y="623553"/>
                  <a:pt x="0" y="519475"/>
                </a:cubicBezTo>
                <a:cubicBezTo>
                  <a:pt x="-24941" y="415397"/>
                  <a:pt x="23185" y="308707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60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173973-2F3A-A8B3-9FA1-54C6007EE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204" y="1387546"/>
            <a:ext cx="7302709" cy="38111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05E7BC-4E79-D0A4-B874-78C0EC79472B}"/>
              </a:ext>
            </a:extLst>
          </p:cNvPr>
          <p:cNvSpPr/>
          <p:nvPr/>
        </p:nvSpPr>
        <p:spPr>
          <a:xfrm>
            <a:off x="1469204" y="5218012"/>
            <a:ext cx="9894014" cy="1038949"/>
          </a:xfrm>
          <a:custGeom>
            <a:avLst/>
            <a:gdLst>
              <a:gd name="connsiteX0" fmla="*/ 0 w 9894014"/>
              <a:gd name="connsiteY0" fmla="*/ 173162 h 1038949"/>
              <a:gd name="connsiteX1" fmla="*/ 173162 w 9894014"/>
              <a:gd name="connsiteY1" fmla="*/ 0 h 1038949"/>
              <a:gd name="connsiteX2" fmla="*/ 674416 w 9894014"/>
              <a:gd name="connsiteY2" fmla="*/ 0 h 1038949"/>
              <a:gd name="connsiteX3" fmla="*/ 1175669 w 9894014"/>
              <a:gd name="connsiteY3" fmla="*/ 0 h 1038949"/>
              <a:gd name="connsiteX4" fmla="*/ 1676923 w 9894014"/>
              <a:gd name="connsiteY4" fmla="*/ 0 h 1038949"/>
              <a:gd name="connsiteX5" fmla="*/ 2273654 w 9894014"/>
              <a:gd name="connsiteY5" fmla="*/ 0 h 1038949"/>
              <a:gd name="connsiteX6" fmla="*/ 2774908 w 9894014"/>
              <a:gd name="connsiteY6" fmla="*/ 0 h 1038949"/>
              <a:gd name="connsiteX7" fmla="*/ 3180684 w 9894014"/>
              <a:gd name="connsiteY7" fmla="*/ 0 h 1038949"/>
              <a:gd name="connsiteX8" fmla="*/ 3490984 w 9894014"/>
              <a:gd name="connsiteY8" fmla="*/ 0 h 1038949"/>
              <a:gd name="connsiteX9" fmla="*/ 3801284 w 9894014"/>
              <a:gd name="connsiteY9" fmla="*/ 0 h 1038949"/>
              <a:gd name="connsiteX10" fmla="*/ 4588969 w 9894014"/>
              <a:gd name="connsiteY10" fmla="*/ 0 h 1038949"/>
              <a:gd name="connsiteX11" fmla="*/ 5376653 w 9894014"/>
              <a:gd name="connsiteY11" fmla="*/ 0 h 1038949"/>
              <a:gd name="connsiteX12" fmla="*/ 5782430 w 9894014"/>
              <a:gd name="connsiteY12" fmla="*/ 0 h 1038949"/>
              <a:gd name="connsiteX13" fmla="*/ 6092730 w 9894014"/>
              <a:gd name="connsiteY13" fmla="*/ 0 h 1038949"/>
              <a:gd name="connsiteX14" fmla="*/ 6689460 w 9894014"/>
              <a:gd name="connsiteY14" fmla="*/ 0 h 1038949"/>
              <a:gd name="connsiteX15" fmla="*/ 7286191 w 9894014"/>
              <a:gd name="connsiteY15" fmla="*/ 0 h 1038949"/>
              <a:gd name="connsiteX16" fmla="*/ 8073875 w 9894014"/>
              <a:gd name="connsiteY16" fmla="*/ 0 h 1038949"/>
              <a:gd name="connsiteX17" fmla="*/ 8861560 w 9894014"/>
              <a:gd name="connsiteY17" fmla="*/ 0 h 1038949"/>
              <a:gd name="connsiteX18" fmla="*/ 9720852 w 9894014"/>
              <a:gd name="connsiteY18" fmla="*/ 0 h 1038949"/>
              <a:gd name="connsiteX19" fmla="*/ 9894014 w 9894014"/>
              <a:gd name="connsiteY19" fmla="*/ 173162 h 1038949"/>
              <a:gd name="connsiteX20" fmla="*/ 9894014 w 9894014"/>
              <a:gd name="connsiteY20" fmla="*/ 526401 h 1038949"/>
              <a:gd name="connsiteX21" fmla="*/ 9894014 w 9894014"/>
              <a:gd name="connsiteY21" fmla="*/ 865787 h 1038949"/>
              <a:gd name="connsiteX22" fmla="*/ 9720852 w 9894014"/>
              <a:gd name="connsiteY22" fmla="*/ 1038949 h 1038949"/>
              <a:gd name="connsiteX23" fmla="*/ 9410552 w 9894014"/>
              <a:gd name="connsiteY23" fmla="*/ 1038949 h 1038949"/>
              <a:gd name="connsiteX24" fmla="*/ 9100252 w 9894014"/>
              <a:gd name="connsiteY24" fmla="*/ 1038949 h 1038949"/>
              <a:gd name="connsiteX25" fmla="*/ 8789952 w 9894014"/>
              <a:gd name="connsiteY25" fmla="*/ 1038949 h 1038949"/>
              <a:gd name="connsiteX26" fmla="*/ 8288699 w 9894014"/>
              <a:gd name="connsiteY26" fmla="*/ 1038949 h 1038949"/>
              <a:gd name="connsiteX27" fmla="*/ 7787445 w 9894014"/>
              <a:gd name="connsiteY27" fmla="*/ 1038949 h 1038949"/>
              <a:gd name="connsiteX28" fmla="*/ 7477145 w 9894014"/>
              <a:gd name="connsiteY28" fmla="*/ 1038949 h 1038949"/>
              <a:gd name="connsiteX29" fmla="*/ 6975891 w 9894014"/>
              <a:gd name="connsiteY29" fmla="*/ 1038949 h 1038949"/>
              <a:gd name="connsiteX30" fmla="*/ 6570114 w 9894014"/>
              <a:gd name="connsiteY30" fmla="*/ 1038949 h 1038949"/>
              <a:gd name="connsiteX31" fmla="*/ 6164337 w 9894014"/>
              <a:gd name="connsiteY31" fmla="*/ 1038949 h 1038949"/>
              <a:gd name="connsiteX32" fmla="*/ 5663084 w 9894014"/>
              <a:gd name="connsiteY32" fmla="*/ 1038949 h 1038949"/>
              <a:gd name="connsiteX33" fmla="*/ 5257307 w 9894014"/>
              <a:gd name="connsiteY33" fmla="*/ 1038949 h 1038949"/>
              <a:gd name="connsiteX34" fmla="*/ 4660576 w 9894014"/>
              <a:gd name="connsiteY34" fmla="*/ 1038949 h 1038949"/>
              <a:gd name="connsiteX35" fmla="*/ 3872892 w 9894014"/>
              <a:gd name="connsiteY35" fmla="*/ 1038949 h 1038949"/>
              <a:gd name="connsiteX36" fmla="*/ 3180684 w 9894014"/>
              <a:gd name="connsiteY36" fmla="*/ 1038949 h 1038949"/>
              <a:gd name="connsiteX37" fmla="*/ 2488477 w 9894014"/>
              <a:gd name="connsiteY37" fmla="*/ 1038949 h 1038949"/>
              <a:gd name="connsiteX38" fmla="*/ 1891746 w 9894014"/>
              <a:gd name="connsiteY38" fmla="*/ 1038949 h 1038949"/>
              <a:gd name="connsiteX39" fmla="*/ 1104062 w 9894014"/>
              <a:gd name="connsiteY39" fmla="*/ 1038949 h 1038949"/>
              <a:gd name="connsiteX40" fmla="*/ 793762 w 9894014"/>
              <a:gd name="connsiteY40" fmla="*/ 1038949 h 1038949"/>
              <a:gd name="connsiteX41" fmla="*/ 173162 w 9894014"/>
              <a:gd name="connsiteY41" fmla="*/ 1038949 h 1038949"/>
              <a:gd name="connsiteX42" fmla="*/ 0 w 9894014"/>
              <a:gd name="connsiteY42" fmla="*/ 865787 h 1038949"/>
              <a:gd name="connsiteX43" fmla="*/ 0 w 9894014"/>
              <a:gd name="connsiteY43" fmla="*/ 519475 h 1038949"/>
              <a:gd name="connsiteX44" fmla="*/ 0 w 9894014"/>
              <a:gd name="connsiteY4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94014" h="1038949" fill="none" extrusionOk="0">
                <a:moveTo>
                  <a:pt x="0" y="173162"/>
                </a:moveTo>
                <a:cubicBezTo>
                  <a:pt x="6274" y="73227"/>
                  <a:pt x="83442" y="-2909"/>
                  <a:pt x="173162" y="0"/>
                </a:cubicBezTo>
                <a:cubicBezTo>
                  <a:pt x="337619" y="-14025"/>
                  <a:pt x="555510" y="37695"/>
                  <a:pt x="674416" y="0"/>
                </a:cubicBezTo>
                <a:cubicBezTo>
                  <a:pt x="793322" y="-37695"/>
                  <a:pt x="1059034" y="48758"/>
                  <a:pt x="1175669" y="0"/>
                </a:cubicBezTo>
                <a:cubicBezTo>
                  <a:pt x="1292304" y="-48758"/>
                  <a:pt x="1456695" y="53117"/>
                  <a:pt x="1676923" y="0"/>
                </a:cubicBezTo>
                <a:cubicBezTo>
                  <a:pt x="1897151" y="-53117"/>
                  <a:pt x="2070041" y="15424"/>
                  <a:pt x="2273654" y="0"/>
                </a:cubicBezTo>
                <a:cubicBezTo>
                  <a:pt x="2477267" y="-15424"/>
                  <a:pt x="2598986" y="60078"/>
                  <a:pt x="2774908" y="0"/>
                </a:cubicBezTo>
                <a:cubicBezTo>
                  <a:pt x="2950830" y="-60078"/>
                  <a:pt x="3090961" y="1426"/>
                  <a:pt x="3180684" y="0"/>
                </a:cubicBezTo>
                <a:cubicBezTo>
                  <a:pt x="3270407" y="-1426"/>
                  <a:pt x="3384893" y="20600"/>
                  <a:pt x="3490984" y="0"/>
                </a:cubicBezTo>
                <a:cubicBezTo>
                  <a:pt x="3597075" y="-20600"/>
                  <a:pt x="3724207" y="13780"/>
                  <a:pt x="3801284" y="0"/>
                </a:cubicBezTo>
                <a:cubicBezTo>
                  <a:pt x="3878361" y="-13780"/>
                  <a:pt x="4405539" y="1761"/>
                  <a:pt x="4588969" y="0"/>
                </a:cubicBezTo>
                <a:cubicBezTo>
                  <a:pt x="4772400" y="-1761"/>
                  <a:pt x="5097670" y="76864"/>
                  <a:pt x="5376653" y="0"/>
                </a:cubicBezTo>
                <a:cubicBezTo>
                  <a:pt x="5655636" y="-76864"/>
                  <a:pt x="5694935" y="9252"/>
                  <a:pt x="5782430" y="0"/>
                </a:cubicBezTo>
                <a:cubicBezTo>
                  <a:pt x="5869925" y="-9252"/>
                  <a:pt x="6025817" y="23056"/>
                  <a:pt x="6092730" y="0"/>
                </a:cubicBezTo>
                <a:cubicBezTo>
                  <a:pt x="6159643" y="-23056"/>
                  <a:pt x="6426723" y="56254"/>
                  <a:pt x="6689460" y="0"/>
                </a:cubicBezTo>
                <a:cubicBezTo>
                  <a:pt x="6952197" y="-56254"/>
                  <a:pt x="7105571" y="59865"/>
                  <a:pt x="7286191" y="0"/>
                </a:cubicBezTo>
                <a:cubicBezTo>
                  <a:pt x="7466811" y="-59865"/>
                  <a:pt x="7842838" y="44645"/>
                  <a:pt x="8073875" y="0"/>
                </a:cubicBezTo>
                <a:cubicBezTo>
                  <a:pt x="8304912" y="-44645"/>
                  <a:pt x="8646878" y="48219"/>
                  <a:pt x="8861560" y="0"/>
                </a:cubicBezTo>
                <a:cubicBezTo>
                  <a:pt x="9076243" y="-48219"/>
                  <a:pt x="9457989" y="92385"/>
                  <a:pt x="9720852" y="0"/>
                </a:cubicBezTo>
                <a:cubicBezTo>
                  <a:pt x="9823601" y="-25194"/>
                  <a:pt x="9892309" y="74846"/>
                  <a:pt x="9894014" y="173162"/>
                </a:cubicBezTo>
                <a:cubicBezTo>
                  <a:pt x="9918397" y="303495"/>
                  <a:pt x="9871579" y="373861"/>
                  <a:pt x="9894014" y="526401"/>
                </a:cubicBezTo>
                <a:cubicBezTo>
                  <a:pt x="9916449" y="678941"/>
                  <a:pt x="9881724" y="706320"/>
                  <a:pt x="9894014" y="865787"/>
                </a:cubicBezTo>
                <a:cubicBezTo>
                  <a:pt x="9892300" y="975085"/>
                  <a:pt x="9811685" y="1042408"/>
                  <a:pt x="9720852" y="1038949"/>
                </a:cubicBezTo>
                <a:cubicBezTo>
                  <a:pt x="9624085" y="1057853"/>
                  <a:pt x="9548095" y="1013654"/>
                  <a:pt x="9410552" y="1038949"/>
                </a:cubicBezTo>
                <a:cubicBezTo>
                  <a:pt x="9273009" y="1064244"/>
                  <a:pt x="9201616" y="1023020"/>
                  <a:pt x="9100252" y="1038949"/>
                </a:cubicBezTo>
                <a:cubicBezTo>
                  <a:pt x="8998888" y="1054878"/>
                  <a:pt x="8942904" y="1016481"/>
                  <a:pt x="8789952" y="1038949"/>
                </a:cubicBezTo>
                <a:cubicBezTo>
                  <a:pt x="8637000" y="1061417"/>
                  <a:pt x="8489210" y="1026892"/>
                  <a:pt x="8288699" y="1038949"/>
                </a:cubicBezTo>
                <a:cubicBezTo>
                  <a:pt x="8088188" y="1051006"/>
                  <a:pt x="8012034" y="1003101"/>
                  <a:pt x="7787445" y="1038949"/>
                </a:cubicBezTo>
                <a:cubicBezTo>
                  <a:pt x="7562856" y="1074797"/>
                  <a:pt x="7548817" y="1024293"/>
                  <a:pt x="7477145" y="1038949"/>
                </a:cubicBezTo>
                <a:cubicBezTo>
                  <a:pt x="7405473" y="1053605"/>
                  <a:pt x="7170162" y="1031099"/>
                  <a:pt x="6975891" y="1038949"/>
                </a:cubicBezTo>
                <a:cubicBezTo>
                  <a:pt x="6781620" y="1046799"/>
                  <a:pt x="6726139" y="1018860"/>
                  <a:pt x="6570114" y="1038949"/>
                </a:cubicBezTo>
                <a:cubicBezTo>
                  <a:pt x="6414089" y="1059038"/>
                  <a:pt x="6258802" y="994643"/>
                  <a:pt x="6164337" y="1038949"/>
                </a:cubicBezTo>
                <a:cubicBezTo>
                  <a:pt x="6069872" y="1083255"/>
                  <a:pt x="5912261" y="981048"/>
                  <a:pt x="5663084" y="1038949"/>
                </a:cubicBezTo>
                <a:cubicBezTo>
                  <a:pt x="5413907" y="1096850"/>
                  <a:pt x="5399018" y="1034992"/>
                  <a:pt x="5257307" y="1038949"/>
                </a:cubicBezTo>
                <a:cubicBezTo>
                  <a:pt x="5115596" y="1042906"/>
                  <a:pt x="4931357" y="1015388"/>
                  <a:pt x="4660576" y="1038949"/>
                </a:cubicBezTo>
                <a:cubicBezTo>
                  <a:pt x="4389795" y="1062510"/>
                  <a:pt x="4181985" y="994929"/>
                  <a:pt x="3872892" y="1038949"/>
                </a:cubicBezTo>
                <a:cubicBezTo>
                  <a:pt x="3563799" y="1082969"/>
                  <a:pt x="3383699" y="1026462"/>
                  <a:pt x="3180684" y="1038949"/>
                </a:cubicBezTo>
                <a:cubicBezTo>
                  <a:pt x="2977669" y="1051436"/>
                  <a:pt x="2789151" y="999620"/>
                  <a:pt x="2488477" y="1038949"/>
                </a:cubicBezTo>
                <a:cubicBezTo>
                  <a:pt x="2187803" y="1078278"/>
                  <a:pt x="2055242" y="988101"/>
                  <a:pt x="1891746" y="1038949"/>
                </a:cubicBezTo>
                <a:cubicBezTo>
                  <a:pt x="1728250" y="1089797"/>
                  <a:pt x="1303422" y="1032910"/>
                  <a:pt x="1104062" y="1038949"/>
                </a:cubicBezTo>
                <a:cubicBezTo>
                  <a:pt x="904702" y="1044988"/>
                  <a:pt x="884360" y="1007837"/>
                  <a:pt x="793762" y="1038949"/>
                </a:cubicBezTo>
                <a:cubicBezTo>
                  <a:pt x="703164" y="1070061"/>
                  <a:pt x="417166" y="1006324"/>
                  <a:pt x="173162" y="1038949"/>
                </a:cubicBezTo>
                <a:cubicBezTo>
                  <a:pt x="74743" y="1019612"/>
                  <a:pt x="1634" y="981303"/>
                  <a:pt x="0" y="865787"/>
                </a:cubicBezTo>
                <a:cubicBezTo>
                  <a:pt x="-12950" y="780093"/>
                  <a:pt x="7926" y="691325"/>
                  <a:pt x="0" y="519475"/>
                </a:cubicBezTo>
                <a:cubicBezTo>
                  <a:pt x="-7926" y="347625"/>
                  <a:pt x="17667" y="324790"/>
                  <a:pt x="0" y="173162"/>
                </a:cubicBezTo>
                <a:close/>
              </a:path>
              <a:path w="989401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59624" y="-15547"/>
                  <a:pt x="382861" y="21692"/>
                  <a:pt x="578939" y="0"/>
                </a:cubicBezTo>
                <a:cubicBezTo>
                  <a:pt x="775017" y="-21692"/>
                  <a:pt x="849571" y="36618"/>
                  <a:pt x="1080193" y="0"/>
                </a:cubicBezTo>
                <a:cubicBezTo>
                  <a:pt x="1310815" y="-36618"/>
                  <a:pt x="1510653" y="5611"/>
                  <a:pt x="1867877" y="0"/>
                </a:cubicBezTo>
                <a:cubicBezTo>
                  <a:pt x="2225101" y="-5611"/>
                  <a:pt x="2196294" y="7849"/>
                  <a:pt x="2464608" y="0"/>
                </a:cubicBezTo>
                <a:cubicBezTo>
                  <a:pt x="2732922" y="-7849"/>
                  <a:pt x="2704968" y="36604"/>
                  <a:pt x="2774908" y="0"/>
                </a:cubicBezTo>
                <a:cubicBezTo>
                  <a:pt x="2844848" y="-36604"/>
                  <a:pt x="3402341" y="70527"/>
                  <a:pt x="3562592" y="0"/>
                </a:cubicBezTo>
                <a:cubicBezTo>
                  <a:pt x="3722843" y="-70527"/>
                  <a:pt x="3733689" y="22769"/>
                  <a:pt x="3872892" y="0"/>
                </a:cubicBezTo>
                <a:cubicBezTo>
                  <a:pt x="4012095" y="-22769"/>
                  <a:pt x="4313673" y="17317"/>
                  <a:pt x="4469622" y="0"/>
                </a:cubicBezTo>
                <a:cubicBezTo>
                  <a:pt x="4625571" y="-17317"/>
                  <a:pt x="4713717" y="32310"/>
                  <a:pt x="4779922" y="0"/>
                </a:cubicBezTo>
                <a:cubicBezTo>
                  <a:pt x="4846127" y="-32310"/>
                  <a:pt x="5037808" y="34022"/>
                  <a:pt x="5185699" y="0"/>
                </a:cubicBezTo>
                <a:cubicBezTo>
                  <a:pt x="5333590" y="-34022"/>
                  <a:pt x="5373537" y="14153"/>
                  <a:pt x="5495999" y="0"/>
                </a:cubicBezTo>
                <a:cubicBezTo>
                  <a:pt x="5618461" y="-14153"/>
                  <a:pt x="5915948" y="22260"/>
                  <a:pt x="6188207" y="0"/>
                </a:cubicBezTo>
                <a:cubicBezTo>
                  <a:pt x="6460466" y="-22260"/>
                  <a:pt x="6509814" y="31262"/>
                  <a:pt x="6593984" y="0"/>
                </a:cubicBezTo>
                <a:cubicBezTo>
                  <a:pt x="6678154" y="-31262"/>
                  <a:pt x="6858356" y="8942"/>
                  <a:pt x="6999760" y="0"/>
                </a:cubicBezTo>
                <a:cubicBezTo>
                  <a:pt x="7141164" y="-8942"/>
                  <a:pt x="7229248" y="2059"/>
                  <a:pt x="7405537" y="0"/>
                </a:cubicBezTo>
                <a:cubicBezTo>
                  <a:pt x="7581826" y="-2059"/>
                  <a:pt x="7760102" y="1529"/>
                  <a:pt x="7906791" y="0"/>
                </a:cubicBezTo>
                <a:cubicBezTo>
                  <a:pt x="8053480" y="-1529"/>
                  <a:pt x="8445979" y="58553"/>
                  <a:pt x="8694475" y="0"/>
                </a:cubicBezTo>
                <a:cubicBezTo>
                  <a:pt x="8942971" y="-58553"/>
                  <a:pt x="8920003" y="21791"/>
                  <a:pt x="9004775" y="0"/>
                </a:cubicBezTo>
                <a:cubicBezTo>
                  <a:pt x="9089547" y="-21791"/>
                  <a:pt x="9416268" y="43146"/>
                  <a:pt x="9720852" y="0"/>
                </a:cubicBezTo>
                <a:cubicBezTo>
                  <a:pt x="9827788" y="17568"/>
                  <a:pt x="9897215" y="102080"/>
                  <a:pt x="9894014" y="173162"/>
                </a:cubicBezTo>
                <a:cubicBezTo>
                  <a:pt x="9932950" y="321576"/>
                  <a:pt x="9861303" y="378233"/>
                  <a:pt x="9894014" y="533327"/>
                </a:cubicBezTo>
                <a:cubicBezTo>
                  <a:pt x="9926725" y="688422"/>
                  <a:pt x="9860267" y="779112"/>
                  <a:pt x="9894014" y="865787"/>
                </a:cubicBezTo>
                <a:cubicBezTo>
                  <a:pt x="9871426" y="954243"/>
                  <a:pt x="9806576" y="1023677"/>
                  <a:pt x="9720852" y="1038949"/>
                </a:cubicBezTo>
                <a:cubicBezTo>
                  <a:pt x="9442811" y="1108867"/>
                  <a:pt x="9400553" y="1037049"/>
                  <a:pt x="9124121" y="1038949"/>
                </a:cubicBezTo>
                <a:cubicBezTo>
                  <a:pt x="8847689" y="1040849"/>
                  <a:pt x="8672727" y="974307"/>
                  <a:pt x="8431914" y="1038949"/>
                </a:cubicBezTo>
                <a:cubicBezTo>
                  <a:pt x="8191101" y="1103591"/>
                  <a:pt x="7963519" y="977996"/>
                  <a:pt x="7835183" y="1038949"/>
                </a:cubicBezTo>
                <a:cubicBezTo>
                  <a:pt x="7706847" y="1099902"/>
                  <a:pt x="7497420" y="995717"/>
                  <a:pt x="7238453" y="1038949"/>
                </a:cubicBezTo>
                <a:cubicBezTo>
                  <a:pt x="6979486" y="1082181"/>
                  <a:pt x="6820955" y="1027387"/>
                  <a:pt x="6641722" y="1038949"/>
                </a:cubicBezTo>
                <a:cubicBezTo>
                  <a:pt x="6462489" y="1050511"/>
                  <a:pt x="6476534" y="1010769"/>
                  <a:pt x="6331422" y="1038949"/>
                </a:cubicBezTo>
                <a:cubicBezTo>
                  <a:pt x="6186310" y="1067129"/>
                  <a:pt x="6125372" y="1037437"/>
                  <a:pt x="6021122" y="1038949"/>
                </a:cubicBezTo>
                <a:cubicBezTo>
                  <a:pt x="5916872" y="1040461"/>
                  <a:pt x="5559800" y="1024422"/>
                  <a:pt x="5328915" y="1038949"/>
                </a:cubicBezTo>
                <a:cubicBezTo>
                  <a:pt x="5098030" y="1053476"/>
                  <a:pt x="5029442" y="975912"/>
                  <a:pt x="4732184" y="1038949"/>
                </a:cubicBezTo>
                <a:cubicBezTo>
                  <a:pt x="4434926" y="1101986"/>
                  <a:pt x="4121580" y="985820"/>
                  <a:pt x="3944500" y="1038949"/>
                </a:cubicBezTo>
                <a:cubicBezTo>
                  <a:pt x="3767420" y="1092078"/>
                  <a:pt x="3788937" y="1019217"/>
                  <a:pt x="3634200" y="1038949"/>
                </a:cubicBezTo>
                <a:cubicBezTo>
                  <a:pt x="3479463" y="1058681"/>
                  <a:pt x="3413482" y="1001835"/>
                  <a:pt x="3228423" y="1038949"/>
                </a:cubicBezTo>
                <a:cubicBezTo>
                  <a:pt x="3043364" y="1076063"/>
                  <a:pt x="2977822" y="1003768"/>
                  <a:pt x="2822646" y="1038949"/>
                </a:cubicBezTo>
                <a:cubicBezTo>
                  <a:pt x="2667470" y="1074130"/>
                  <a:pt x="2374221" y="991973"/>
                  <a:pt x="2225915" y="1038949"/>
                </a:cubicBezTo>
                <a:cubicBezTo>
                  <a:pt x="2077609" y="1085925"/>
                  <a:pt x="1821443" y="990436"/>
                  <a:pt x="1438231" y="1038949"/>
                </a:cubicBezTo>
                <a:cubicBezTo>
                  <a:pt x="1055019" y="1087462"/>
                  <a:pt x="1270638" y="1038426"/>
                  <a:pt x="1127931" y="1038949"/>
                </a:cubicBezTo>
                <a:cubicBezTo>
                  <a:pt x="985224" y="1039472"/>
                  <a:pt x="956242" y="1020384"/>
                  <a:pt x="817631" y="1038949"/>
                </a:cubicBezTo>
                <a:cubicBezTo>
                  <a:pt x="679020" y="1057514"/>
                  <a:pt x="400643" y="1017980"/>
                  <a:pt x="173162" y="1038949"/>
                </a:cubicBezTo>
                <a:cubicBezTo>
                  <a:pt x="54228" y="1026029"/>
                  <a:pt x="5138" y="952432"/>
                  <a:pt x="0" y="865787"/>
                </a:cubicBezTo>
                <a:cubicBezTo>
                  <a:pt x="-14744" y="699012"/>
                  <a:pt x="24610" y="642253"/>
                  <a:pt x="0" y="519475"/>
                </a:cubicBezTo>
                <a:cubicBezTo>
                  <a:pt x="-24610" y="396697"/>
                  <a:pt x="34610" y="299533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17896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647576A1-C718-B483-544E-FD1F20008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2" y="4807906"/>
            <a:ext cx="4572965" cy="191909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4728D9B2-0D0A-98DF-989D-F72FFF23B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341">
            <a:off x="9984466" y="-261550"/>
            <a:ext cx="2217233" cy="221723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9EFE31ED-535B-75F8-7B81-783639F53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61" y="709112"/>
            <a:ext cx="2633472" cy="5212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1949F1-995F-D7E9-D3F0-D331F93397DF}"/>
              </a:ext>
            </a:extLst>
          </p:cNvPr>
          <p:cNvGrpSpPr/>
          <p:nvPr/>
        </p:nvGrpSpPr>
        <p:grpSpPr>
          <a:xfrm>
            <a:off x="690432" y="-308786"/>
            <a:ext cx="11501568" cy="7386409"/>
            <a:chOff x="690432" y="-308786"/>
            <a:chExt cx="11501568" cy="7386409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32C2961F-8D1A-B40B-AA1F-9FB4A181D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>
              <a:fillRect/>
            </a:stretch>
          </p:blipFill>
          <p:spPr>
            <a:xfrm>
              <a:off x="690432" y="-308786"/>
              <a:ext cx="11501568" cy="7386409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EFA44643-5C79-311D-19C3-75D6032CE644}"/>
                </a:ext>
              </a:extLst>
            </p:cNvPr>
            <p:cNvSpPr txBox="1">
              <a:spLocks/>
            </p:cNvSpPr>
            <p:nvPr/>
          </p:nvSpPr>
          <p:spPr>
            <a:xfrm>
              <a:off x="1373127" y="1707767"/>
              <a:ext cx="9545115" cy="2937440"/>
            </a:xfrm>
          </p:spPr>
          <p:txBody>
            <a:bodyPr vert="horz" wrap="square" lIns="91440" tIns="45720" rIns="91440" bIns="45720" numCol="1" anchor="t" anchorCtr="0" compatLnSpc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Arial" panose="020B0604020202020204" pitchFamily="34" charset="0"/>
                <a:buNone/>
              </a:pP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Biểu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đồ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phương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tiện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trực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dựa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vào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mà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ta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thể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dễ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dàng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thấy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so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sánh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đối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tượng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cùng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đơn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vị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nhau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.</a:t>
              </a:r>
              <a:endPara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CB48A6-13B0-A6C9-26F2-ACAB3C32B0CD}"/>
              </a:ext>
            </a:extLst>
          </p:cNvPr>
          <p:cNvGrpSpPr/>
          <p:nvPr/>
        </p:nvGrpSpPr>
        <p:grpSpPr>
          <a:xfrm>
            <a:off x="157317" y="-50800"/>
            <a:ext cx="3549444" cy="1582995"/>
            <a:chOff x="1317523" y="-39329"/>
            <a:chExt cx="7079225" cy="3249532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63BC53DC-0486-D9A3-2953-DFE624F6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1317523" y="-39329"/>
              <a:ext cx="7079225" cy="3249532"/>
            </a:xfrm>
            <a:prstGeom prst="rect">
              <a:avLst/>
            </a:prstGeom>
          </p:spPr>
        </p:pic>
        <p:sp>
          <p:nvSpPr>
            <p:cNvPr id="15" name="文本框 3">
              <a:extLst>
                <a:ext uri="{FF2B5EF4-FFF2-40B4-BE49-F238E27FC236}">
                  <a16:creationId xmlns:a16="http://schemas.microsoft.com/office/drawing/2014/main" id="{9E4CA694-EC3A-D390-2987-7C2DCC41B7D9}"/>
                </a:ext>
              </a:extLst>
            </p:cNvPr>
            <p:cNvSpPr txBox="1"/>
            <p:nvPr/>
          </p:nvSpPr>
          <p:spPr>
            <a:xfrm>
              <a:off x="2374726" y="1309502"/>
              <a:ext cx="4581975" cy="1579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Ghi</a:t>
              </a:r>
              <a:r>
                <a:rPr kumimoji="1" lang="en-US" altLang="zh-CN" sz="44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nhớ</a:t>
              </a:r>
              <a:endParaRPr kumimoji="1" lang="zh-CN" altLang="en-US" sz="4400" b="1" dirty="0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3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445651-D166-1DC6-2805-70D4924F1674}"/>
              </a:ext>
            </a:extLst>
          </p:cNvPr>
          <p:cNvGrpSpPr/>
          <p:nvPr/>
        </p:nvGrpSpPr>
        <p:grpSpPr>
          <a:xfrm>
            <a:off x="2790789" y="3304232"/>
            <a:ext cx="9490400" cy="1065611"/>
            <a:chOff x="1845566" y="1793931"/>
            <a:chExt cx="9490400" cy="1065611"/>
          </a:xfrm>
        </p:grpSpPr>
        <p:sp>
          <p:nvSpPr>
            <p:cNvPr id="8" name="Google Shape;577;p33">
              <a:extLst>
                <a:ext uri="{FF2B5EF4-FFF2-40B4-BE49-F238E27FC236}">
                  <a16:creationId xmlns:a16="http://schemas.microsoft.com/office/drawing/2014/main" id="{AF43A162-045C-0868-1906-51C02C2793CF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793931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b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76200">
                  <a:solidFill>
                    <a:schemeClr val="bg1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Google Shape;577;p33">
              <a:extLst>
                <a:ext uri="{FF2B5EF4-FFF2-40B4-BE49-F238E27FC236}">
                  <a16:creationId xmlns:a16="http://schemas.microsoft.com/office/drawing/2014/main" id="{0C7B46D0-16A8-28FF-D12C-6EEC9DC6F07B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85815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b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28575">
                  <a:noFill/>
                  <a:prstDash val="lgDash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1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FB5CD6B-4734-2696-8B94-0FB9F986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310" y="1742700"/>
            <a:ext cx="7677150" cy="4276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079D19-6FF9-303D-CCD5-A81071ED597D}"/>
              </a:ext>
            </a:extLst>
          </p:cNvPr>
          <p:cNvSpPr/>
          <p:nvPr/>
        </p:nvSpPr>
        <p:spPr>
          <a:xfrm>
            <a:off x="5845997" y="2486344"/>
            <a:ext cx="1068512" cy="2866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9B070F-E429-88AE-1D07-E0CC7A15BC33}"/>
              </a:ext>
            </a:extLst>
          </p:cNvPr>
          <p:cNvSpPr/>
          <p:nvPr/>
        </p:nvSpPr>
        <p:spPr>
          <a:xfrm>
            <a:off x="5003515" y="4171307"/>
            <a:ext cx="698641" cy="12534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700334-B07F-8A37-F237-A15DD878D4A3}"/>
              </a:ext>
            </a:extLst>
          </p:cNvPr>
          <p:cNvGrpSpPr/>
          <p:nvPr/>
        </p:nvGrpSpPr>
        <p:grpSpPr>
          <a:xfrm>
            <a:off x="1143580" y="194488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2F2A890E-6CD1-E68A-B910-6EF094B79C70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rrow: Pentagon 4">
              <a:extLst>
                <a:ext uri="{FF2B5EF4-FFF2-40B4-BE49-F238E27FC236}">
                  <a16:creationId xmlns:a16="http://schemas.microsoft.com/office/drawing/2014/main" id="{7FEC36EE-3168-8BD9-04C6-C23D46F48211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EAE486-FCEB-7C06-FC15-0559E7759A17}"/>
              </a:ext>
            </a:extLst>
          </p:cNvPr>
          <p:cNvSpPr/>
          <p:nvPr/>
        </p:nvSpPr>
        <p:spPr>
          <a:xfrm>
            <a:off x="3996647" y="236306"/>
            <a:ext cx="4715837" cy="688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ách vẽ biểu đồ cột môn Địa lý đơn giản chi tiết nhất">
            <a:extLst>
              <a:ext uri="{FF2B5EF4-FFF2-40B4-BE49-F238E27FC236}">
                <a16:creationId xmlns:a16="http://schemas.microsoft.com/office/drawing/2014/main" id="{768F8F69-37A0-A77B-11AD-E89073D0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7" y="1369888"/>
            <a:ext cx="5342562" cy="35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C4D21-0C04-AFCF-EB7A-83FDBD34DA63}"/>
              </a:ext>
            </a:extLst>
          </p:cNvPr>
          <p:cNvSpPr txBox="1"/>
          <p:nvPr/>
        </p:nvSpPr>
        <p:spPr>
          <a:xfrm>
            <a:off x="1828800" y="5003514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Cách vẽ biểu đồ tròn môn Địa Lý nhanh dễ hiểu nhất">
            <a:extLst>
              <a:ext uri="{FF2B5EF4-FFF2-40B4-BE49-F238E27FC236}">
                <a16:creationId xmlns:a16="http://schemas.microsoft.com/office/drawing/2014/main" id="{9848D5C0-32E1-5643-8260-DC508324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84" y="1401279"/>
            <a:ext cx="5267218" cy="351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6217C-4B27-97D3-1207-AA141E080BA5}"/>
              </a:ext>
            </a:extLst>
          </p:cNvPr>
          <p:cNvSpPr txBox="1"/>
          <p:nvPr/>
        </p:nvSpPr>
        <p:spPr>
          <a:xfrm>
            <a:off x="7911101" y="4900772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519132" y="1731418"/>
              <a:ext cx="49854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chuỗi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trục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tin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gắn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0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328775" y="206475"/>
            <a:ext cx="11496782" cy="1437390"/>
            <a:chOff x="2352580" y="4216458"/>
            <a:chExt cx="8237001" cy="143739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>
              <a:off x="2615703" y="4216458"/>
              <a:ext cx="7966516" cy="14373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1945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1975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CC5FD00-BD47-3CDB-4C7F-AEB363480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551" y="2211299"/>
            <a:ext cx="101060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56A245-FD9E-BE8C-EDF8-89A08D67F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569" y="1098867"/>
            <a:ext cx="424318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B7784-73B3-0DC5-D1B9-0DBB0E842976}"/>
              </a:ext>
            </a:extLst>
          </p:cNvPr>
          <p:cNvGrpSpPr/>
          <p:nvPr/>
        </p:nvGrpSpPr>
        <p:grpSpPr>
          <a:xfrm>
            <a:off x="0" y="-17727"/>
            <a:ext cx="12192000" cy="7070768"/>
            <a:chOff x="0" y="-17727"/>
            <a:chExt cx="12192000" cy="70707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9FB15E-D6CC-B31F-7847-A71BF969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7727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3F1F9D-348E-F123-4727-5747063BB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49" b="83464" l="8931" r="82577">
                          <a14:foregroundMark x1="37994" y1="61458" x2="37994" y2="61458"/>
                          <a14:foregroundMark x1="30454" y1="56120" x2="26574" y2="60807"/>
                          <a14:foregroundMark x1="25037" y1="63672" x2="27379" y2="67188"/>
                          <a14:foregroundMark x1="30307" y1="68880" x2="33163" y2="67839"/>
                          <a14:foregroundMark x1="40337" y1="63021" x2="42167" y2="55859"/>
                          <a14:foregroundMark x1="43411" y1="48307" x2="43411" y2="48307"/>
                          <a14:foregroundMark x1="40630" y1="46094" x2="39678" y2="48828"/>
                          <a14:foregroundMark x1="38580" y1="57552" x2="39092" y2="60026"/>
                          <a14:foregroundMark x1="45754" y1="60807" x2="50805" y2="51693"/>
                          <a14:foregroundMark x1="54100" y1="46094" x2="54100" y2="42448"/>
                          <a14:foregroundMark x1="52196" y1="29688" x2="52196" y2="29688"/>
                          <a14:foregroundMark x1="49195" y1="27995" x2="49195" y2="27995"/>
                          <a14:foregroundMark x1="47804" y1="25260" x2="47804" y2="25260"/>
                          <a14:foregroundMark x1="45168" y1="24479" x2="45608" y2="27214"/>
                          <a14:foregroundMark x1="47804" y1="32813" x2="49561" y2="36068"/>
                          <a14:foregroundMark x1="51245" y1="38021" x2="51245" y2="38021"/>
                          <a14:foregroundMark x1="54539" y1="27474" x2="54539" y2="27474"/>
                          <a14:foregroundMark x1="52050" y1="29427" x2="52050" y2="29427"/>
                          <a14:foregroundMark x1="52050" y1="29688" x2="53001" y2="33854"/>
                          <a14:foregroundMark x1="53294" y1="34375" x2="53587" y2="37760"/>
                          <a14:foregroundMark x1="53587" y1="41927" x2="51245" y2="49219"/>
                          <a14:foregroundMark x1="51245" y1="49219" x2="51245" y2="49219"/>
                          <a14:foregroundMark x1="45461" y1="56641" x2="44070" y2="58854"/>
                          <a14:foregroundMark x1="41069" y1="62240" x2="41069" y2="62240"/>
                          <a14:foregroundMark x1="41435" y1="58854" x2="42313" y2="52995"/>
                          <a14:foregroundMark x1="44217" y1="48828" x2="44217" y2="48828"/>
                          <a14:foregroundMark x1="40190" y1="61719" x2="40190" y2="61719"/>
                          <a14:foregroundMark x1="39824" y1="68880" x2="39824" y2="70052"/>
                          <a14:foregroundMark x1="39678" y1="69401" x2="41581" y2="70313"/>
                          <a14:foregroundMark x1="51684" y1="76432" x2="54832" y2="75521"/>
                          <a14:foregroundMark x1="63763" y1="74740" x2="64202" y2="75781"/>
                          <a14:foregroundMark x1="64202" y1="75781" x2="62665" y2="73307"/>
                          <a14:foregroundMark x1="47804" y1="43099" x2="47804" y2="41406"/>
                          <a14:foregroundMark x1="47511" y1="35547" x2="47511" y2="35547"/>
                          <a14:foregroundMark x1="49341" y1="35286" x2="53953" y2="47786"/>
                          <a14:foregroundMark x1="53953" y1="47786" x2="57174" y2="50000"/>
                          <a14:foregroundMark x1="58785" y1="51432" x2="51245" y2="61719"/>
                          <a14:foregroundMark x1="39531" y1="74219" x2="34846" y2="72786"/>
                          <a14:foregroundMark x1="34846" y1="72786" x2="34846" y2="72786"/>
                          <a14:foregroundMark x1="28624" y1="67839" x2="28624" y2="66927"/>
                          <a14:foregroundMark x1="23719" y1="62500" x2="23719" y2="62500"/>
                          <a14:foregroundMark x1="26281" y1="68099" x2="27379" y2="70313"/>
                          <a14:foregroundMark x1="34553" y1="70833" x2="35944" y2="69401"/>
                          <a14:foregroundMark x1="43777" y1="58073" x2="43777" y2="58073"/>
                          <a14:foregroundMark x1="41874" y1="51172" x2="41874" y2="51172"/>
                          <a14:foregroundMark x1="41874" y1="54427" x2="41581" y2="57552"/>
                          <a14:foregroundMark x1="57467" y1="32552" x2="57467" y2="32552"/>
                          <a14:foregroundMark x1="54978" y1="27995" x2="55490" y2="27995"/>
                          <a14:foregroundMark x1="56735" y1="33594" x2="57687" y2="36068"/>
                          <a14:foregroundMark x1="59224" y1="40495" x2="59224" y2="40495"/>
                          <a14:foregroundMark x1="62372" y1="61458" x2="62372" y2="61458"/>
                          <a14:foregroundMark x1="61420" y1="67839" x2="61420" y2="67839"/>
                          <a14:foregroundMark x1="61420" y1="72266" x2="61420" y2="74219"/>
                          <a14:foregroundMark x1="61420" y1="74219" x2="61420" y2="74219"/>
                          <a14:foregroundMark x1="59370" y1="67188" x2="57174" y2="67839"/>
                          <a14:foregroundMark x1="52635" y1="69141" x2="52635" y2="69141"/>
                          <a14:foregroundMark x1="50805" y1="70833" x2="50805" y2="70833"/>
                          <a14:foregroundMark x1="48463" y1="70833" x2="48463" y2="70833"/>
                          <a14:foregroundMark x1="50000" y1="66406" x2="50000" y2="66406"/>
                          <a14:foregroundMark x1="50146" y1="67448" x2="50000" y2="71354"/>
                          <a14:foregroundMark x1="47657" y1="75260" x2="47657" y2="75260"/>
                          <a14:foregroundMark x1="46266" y1="74740" x2="46706" y2="70833"/>
                          <a14:foregroundMark x1="48755" y1="65625" x2="49854" y2="68880"/>
                          <a14:foregroundMark x1="45022" y1="76432" x2="45022" y2="76432"/>
                          <a14:foregroundMark x1="45974" y1="78906" x2="44363" y2="80859"/>
                          <a14:foregroundMark x1="41069" y1="81120" x2="41069" y2="78385"/>
                          <a14:foregroundMark x1="40922" y1="73568" x2="41874" y2="71615"/>
                          <a14:foregroundMark x1="44876" y1="59505" x2="44876" y2="59505"/>
                          <a14:foregroundMark x1="42313" y1="65885" x2="41581" y2="70573"/>
                          <a14:foregroundMark x1="41581" y1="75260" x2="41581" y2="75260"/>
                          <a14:foregroundMark x1="37482" y1="73047" x2="35944" y2="62240"/>
                          <a14:foregroundMark x1="35944" y1="62240" x2="35944" y2="62240"/>
                          <a14:foregroundMark x1="35798" y1="56641" x2="35798" y2="56641"/>
                          <a14:foregroundMark x1="32504" y1="59505" x2="28624" y2="62109"/>
                          <a14:foregroundMark x1="28624" y1="62109" x2="27526" y2="62240"/>
                          <a14:foregroundMark x1="21889" y1="60026" x2="21889" y2="60026"/>
                          <a14:foregroundMark x1="20791" y1="58073" x2="22694" y2="55599"/>
                          <a14:foregroundMark x1="25329" y1="51953" x2="25329" y2="51953"/>
                          <a14:foregroundMark x1="24817" y1="51432" x2="22035" y2="60026"/>
                          <a14:foregroundMark x1="22035" y1="60026" x2="22035" y2="60026"/>
                          <a14:foregroundMark x1="21596" y1="63281" x2="20937" y2="66927"/>
                          <a14:foregroundMark x1="20937" y1="69792" x2="20937" y2="71615"/>
                          <a14:foregroundMark x1="23280" y1="75781" x2="24231" y2="77214"/>
                          <a14:foregroundMark x1="26428" y1="77734" x2="20937" y2="78385"/>
                          <a14:foregroundMark x1="20937" y1="78385" x2="20937" y2="78385"/>
                          <a14:foregroundMark x1="13909" y1="78385" x2="13909" y2="78385"/>
                          <a14:foregroundMark x1="13616" y1="78385" x2="13616" y2="78385"/>
                          <a14:foregroundMark x1="18741" y1="77474" x2="24524" y2="79688"/>
                          <a14:foregroundMark x1="30454" y1="80339" x2="31845" y2="80339"/>
                          <a14:foregroundMark x1="37628" y1="79167" x2="41215" y2="79167"/>
                          <a14:foregroundMark x1="45754" y1="78125" x2="45754" y2="78125"/>
                          <a14:foregroundMark x1="37482" y1="42839" x2="37482" y2="42839"/>
                          <a14:foregroundMark x1="36896" y1="46615" x2="36896" y2="46615"/>
                          <a14:foregroundMark x1="36091" y1="48828" x2="36091" y2="50521"/>
                          <a14:foregroundMark x1="35944" y1="52995" x2="35944" y2="52995"/>
                          <a14:foregroundMark x1="35505" y1="54167" x2="35652" y2="54948"/>
                          <a14:foregroundMark x1="37848" y1="41927" x2="37848" y2="41927"/>
                          <a14:foregroundMark x1="38141" y1="37760" x2="38141" y2="37760"/>
                          <a14:foregroundMark x1="39092" y1="35807" x2="39092" y2="35807"/>
                          <a14:foregroundMark x1="80454" y1="81380" x2="80454" y2="81380"/>
                          <a14:foregroundMark x1="81406" y1="80599" x2="81406" y2="80599"/>
                          <a14:foregroundMark x1="82650" y1="83333" x2="82650" y2="83333"/>
                          <a14:foregroundMark x1="8931" y1="77214" x2="8931" y2="77214"/>
                          <a14:foregroundMark x1="59517" y1="54167" x2="59517" y2="54167"/>
                          <a14:backgroundMark x1="29063" y1="32161" x2="29063" y2="32161"/>
                          <a14:backgroundMark x1="16545" y1="31380" x2="16545" y2="31380"/>
                          <a14:backgroundMark x1="22840" y1="34115" x2="27672" y2="34375"/>
                          <a14:backgroundMark x1="15447" y1="49740" x2="15447" y2="49740"/>
                          <a14:backgroundMark x1="15447" y1="45313" x2="15447" y2="45313"/>
                          <a14:backgroundMark x1="22474" y1="45052" x2="22474" y2="45052"/>
                          <a14:backgroundMark x1="22328" y1="43620" x2="22328" y2="43620"/>
                          <a14:backgroundMark x1="20937" y1="45573" x2="20791" y2="46354"/>
                          <a14:backgroundMark x1="20132" y1="47786" x2="20132" y2="47786"/>
                          <a14:backgroundMark x1="39531" y1="28906" x2="39531" y2="28906"/>
                          <a14:backgroundMark x1="39971" y1="22266" x2="39971" y2="22266"/>
                          <a14:backgroundMark x1="40630" y1="29167" x2="40630" y2="29167"/>
                          <a14:backgroundMark x1="62665" y1="45833" x2="62665" y2="45833"/>
                          <a14:backgroundMark x1="12958" y1="58854" x2="12958" y2="58854"/>
                          <a14:backgroundMark x1="22694" y1="24479" x2="22694" y2="24479"/>
                        </a14:backgroundRemoval>
                      </a14:imgEffect>
                    </a14:imgLayer>
                  </a14:imgProps>
                </a:ext>
              </a:extLst>
            </a:blip>
            <a:srcRect l="5782" t="19456" r="14374" b="9399"/>
            <a:stretch/>
          </p:blipFill>
          <p:spPr>
            <a:xfrm flipH="1">
              <a:off x="6858019" y="2875428"/>
              <a:ext cx="5333981" cy="2672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7F5472-8EB8-964D-9AE0-AEC34CA33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286" b="77474" l="2123" r="41362">
                          <a14:foregroundMark x1="36896" y1="74609" x2="36896" y2="74609"/>
                          <a14:foregroundMark x1="21596" y1="76302" x2="21596" y2="76302"/>
                          <a14:foregroundMark x1="7321" y1="70964" x2="7321" y2="70964"/>
                          <a14:foregroundMark x1="5417" y1="69792" x2="5417" y2="69792"/>
                          <a14:foregroundMark x1="5710" y1="67839" x2="5564" y2="69141"/>
                          <a14:foregroundMark x1="4466" y1="71354" x2="4466" y2="71354"/>
                          <a14:foregroundMark x1="3441" y1="71354" x2="3441" y2="71354"/>
                          <a14:foregroundMark x1="2635" y1="69792" x2="2635" y2="69792"/>
                          <a14:foregroundMark x1="2562" y1="65755" x2="2562" y2="65755"/>
                          <a14:foregroundMark x1="2782" y1="62370" x2="2782" y2="62370"/>
                          <a14:foregroundMark x1="3514" y1="57161" x2="3514" y2="57161"/>
                          <a14:foregroundMark x1="4078" y1="54719" x2="4277" y2="55493"/>
                          <a14:foregroundMark x1="5827" y1="51109" x2="5837" y2="50330"/>
                          <a14:foregroundMark x1="5417" y1="44010" x2="5417" y2="44010"/>
                          <a14:foregroundMark x1="3148" y1="42057" x2="3148" y2="42057"/>
                          <a14:foregroundMark x1="2928" y1="56250" x2="2928" y2="57031"/>
                          <a14:foregroundMark x1="2928" y1="55078" x2="2928" y2="56250"/>
                          <a14:foregroundMark x1="2635" y1="61589" x2="2343" y2="64063"/>
                          <a14:foregroundMark x1="2269" y1="71745" x2="2489" y2="73047"/>
                          <a14:foregroundMark x1="2928" y1="74349" x2="3221" y2="75391"/>
                          <a14:foregroundMark x1="3294" y1="77344" x2="3294" y2="77344"/>
                          <a14:foregroundMark x1="4392" y1="77214" x2="5344" y2="77344"/>
                          <a14:foregroundMark x1="8126" y1="77344" x2="9224" y2="77604"/>
                          <a14:foregroundMark x1="20717" y1="56771" x2="20717" y2="56771"/>
                          <a14:foregroundMark x1="20791" y1="51042" x2="20791" y2="51042"/>
                          <a14:foregroundMark x1="29283" y1="48828" x2="29283" y2="48828"/>
                          <a14:foregroundMark x1="29722" y1="46354" x2="29722" y2="46354"/>
                          <a14:foregroundMark x1="36676" y1="68750" x2="36676" y2="68750"/>
                          <a14:foregroundMark x1="37189" y1="66927" x2="37189" y2="66927"/>
                          <a14:foregroundMark x1="39458" y1="63932" x2="39898" y2="64974"/>
                          <a14:foregroundMark x1="41215" y1="65625" x2="41215" y2="66536"/>
                          <a14:foregroundMark x1="40776" y1="67708" x2="40044" y2="71094"/>
                          <a14:foregroundMark x1="40922" y1="71484" x2="40922" y2="71484"/>
                          <a14:foregroundMark x1="37921" y1="50000" x2="37921" y2="50000"/>
                          <a14:foregroundMark x1="38653" y1="53125" x2="38653" y2="53125"/>
                          <a14:foregroundMark x1="39019" y1="51042" x2="39019" y2="51042"/>
                          <a14:foregroundMark x1="33163" y1="58464" x2="33163" y2="58464"/>
                          <a14:foregroundMark x1="31406" y1="55469" x2="31406" y2="55469"/>
                          <a14:foregroundMark x1="24231" y1="56510" x2="24231" y2="56510"/>
                          <a14:foregroundMark x1="15520" y1="59375" x2="15520" y2="59375"/>
                          <a14:foregroundMark x1="15520" y1="70573" x2="15520" y2="70573"/>
                          <a14:foregroundMark x1="40776" y1="58984" x2="40776" y2="58984"/>
                          <a14:foregroundMark x1="39605" y1="58724" x2="39605" y2="58724"/>
                          <a14:foregroundMark x1="39824" y1="57161" x2="39824" y2="57161"/>
                          <a14:foregroundMark x1="38360" y1="61849" x2="38360" y2="61849"/>
                          <a14:foregroundMark x1="39019" y1="60547" x2="39019" y2="60547"/>
                          <a14:foregroundMark x1="39165" y1="59766" x2="39165" y2="59766"/>
                          <a14:foregroundMark x1="39385" y1="59505" x2="39385" y2="59505"/>
                          <a14:foregroundMark x1="39385" y1="58984" x2="39385" y2="58984"/>
                          <a14:foregroundMark x1="41362" y1="53385" x2="41362" y2="53385"/>
                          <a14:foregroundMark x1="35286" y1="55990" x2="35286" y2="55990"/>
                          <a14:foregroundMark x1="35798" y1="55078" x2="35798" y2="55078"/>
                          <a14:foregroundMark x1="36676" y1="52474" x2="36676" y2="52474"/>
                          <a14:foregroundMark x1="34407" y1="58594" x2="34407" y2="58594"/>
                          <a14:foregroundMark x1="34114" y1="59766" x2="34114" y2="59766"/>
                          <a14:foregroundMark x1="33821" y1="60156" x2="33748" y2="60938"/>
                          <a14:foregroundMark x1="33455" y1="62760" x2="33382" y2="63802"/>
                          <a14:foregroundMark x1="32943" y1="65625" x2="32943" y2="66016"/>
                          <a14:foregroundMark x1="32650" y1="67578" x2="32650" y2="67578"/>
                          <a14:foregroundMark x1="32284" y1="69271" x2="32284" y2="70964"/>
                          <a14:foregroundMark x1="32138" y1="72005" x2="32138" y2="72005"/>
                          <a14:foregroundMark x1="27745" y1="67448" x2="27745" y2="67057"/>
                          <a14:foregroundMark x1="26940" y1="64974" x2="26354" y2="64974"/>
                          <a14:foregroundMark x1="25915" y1="64844" x2="27013" y2="64844"/>
                          <a14:foregroundMark x1="28843" y1="64844" x2="28843" y2="64844"/>
                          <a14:foregroundMark x1="26061" y1="65104" x2="25476" y2="65234"/>
                          <a14:foregroundMark x1="24597" y1="64714" x2="24597" y2="64714"/>
                          <a14:foregroundMark x1="27818" y1="67057" x2="27818" y2="67057"/>
                          <a14:foregroundMark x1="28843" y1="67448" x2="28843" y2="67448"/>
                          <a14:foregroundMark x1="28990" y1="66146" x2="28990" y2="66146"/>
                          <a14:foregroundMark x1="29063" y1="65104" x2="29283" y2="65234"/>
                          <a14:foregroundMark x1="30600" y1="66797" x2="30600" y2="68229"/>
                          <a14:foregroundMark x1="13470" y1="38151" x2="13470" y2="38151"/>
                          <a14:foregroundMark x1="13470" y1="36589" x2="13470" y2="36589"/>
                          <a14:foregroundMark x1="14202" y1="35286" x2="14202" y2="35286"/>
                          <a14:foregroundMark x1="12665" y1="36198" x2="12665" y2="36198"/>
                          <a14:foregroundMark x1="12152" y1="38672" x2="12152" y2="38672"/>
                          <a14:foregroundMark x1="12445" y1="41016" x2="12445" y2="41016"/>
                          <a14:foregroundMark x1="12006" y1="44141" x2="12006" y2="44141"/>
                          <a14:foregroundMark x1="11933" y1="47266" x2="11933" y2="47266"/>
                          <a14:foregroundMark x1="12006" y1="49740" x2="12006" y2="49740"/>
                          <a14:foregroundMark x1="8785" y1="53516" x2="9151" y2="54427"/>
                          <a14:foregroundMark x1="10822" y1="49219" x2="10835" y2="48568"/>
                          <a14:foregroundMark x1="10809" y1="49870" x2="10822" y2="49219"/>
                          <a14:foregroundMark x1="10794" y1="50651" x2="10809" y2="49870"/>
                          <a14:foregroundMark x1="9363" y1="41307" x2="9151" y2="40755"/>
                          <a14:foregroundMark x1="9700" y1="42188" x2="9365" y2="41314"/>
                          <a14:foregroundMark x1="10249" y1="43620" x2="9700" y2="42188"/>
                          <a14:foregroundMark x1="10176" y1="37964" x2="10176" y2="39063"/>
                          <a14:foregroundMark x1="11541" y1="52995" x2="11859" y2="54167"/>
                          <a14:foregroundMark x1="11046" y1="51172" x2="11223" y2="51823"/>
                          <a14:foregroundMark x1="10693" y1="49870" x2="10905" y2="50651"/>
                          <a14:foregroundMark x1="10517" y1="49219" x2="10693" y2="49870"/>
                          <a14:foregroundMark x1="10378" y1="48707" x2="10517" y2="49219"/>
                          <a14:foregroundMark x1="12884" y1="59375" x2="12884" y2="59375"/>
                          <a14:foregroundMark x1="29795" y1="61719" x2="29795" y2="61719"/>
                          <a14:foregroundMark x1="29356" y1="59505" x2="29356" y2="59505"/>
                          <a14:foregroundMark x1="29575" y1="60156" x2="29575" y2="60156"/>
                          <a14:foregroundMark x1="35066" y1="60938" x2="35212" y2="61979"/>
                          <a14:foregroundMark x1="35578" y1="62630" x2="35578" y2="62630"/>
                          <a14:foregroundMark x1="35944" y1="62109" x2="35944" y2="62109"/>
                          <a14:foregroundMark x1="27379" y1="59896" x2="27379" y2="59896"/>
                          <a14:foregroundMark x1="27526" y1="58984" x2="27526" y2="58984"/>
                          <a14:foregroundMark x1="27745" y1="57682" x2="27745" y2="57682"/>
                          <a14:foregroundMark x1="27818" y1="57422" x2="27818" y2="57422"/>
                          <a14:foregroundMark x1="27892" y1="57161" x2="27892" y2="57161"/>
                          <a14:foregroundMark x1="27965" y1="56510" x2="27965" y2="56510"/>
                          <a14:foregroundMark x1="28038" y1="55990" x2="28038" y2="55990"/>
                          <a14:foregroundMark x1="28258" y1="55339" x2="28258" y2="55339"/>
                          <a14:foregroundMark x1="28258" y1="55208" x2="28258" y2="55208"/>
                          <a14:foregroundMark x1="28551" y1="54167" x2="28551" y2="54167"/>
                          <a14:foregroundMark x1="28624" y1="53646" x2="28624" y2="53646"/>
                          <a14:foregroundMark x1="28770" y1="52995" x2="28770" y2="52995"/>
                          <a14:foregroundMark x1="28770" y1="52995" x2="28770" y2="52995"/>
                          <a14:foregroundMark x1="28843" y1="52344" x2="28843" y2="52344"/>
                          <a14:foregroundMark x1="28917" y1="51953" x2="28917" y2="51953"/>
                          <a14:foregroundMark x1="28990" y1="51302" x2="28990" y2="51302"/>
                          <a14:foregroundMark x1="13177" y1="64714" x2="13177" y2="64714"/>
                          <a14:foregroundMark x1="10102" y1="63542" x2="10102" y2="63542"/>
                          <a14:foregroundMark x1="10908" y1="62760" x2="10908" y2="62760"/>
                          <a14:foregroundMark x1="11420" y1="64063" x2="11420" y2="64063"/>
                          <a14:foregroundMark x1="11640" y1="64063" x2="11640" y2="64063"/>
                          <a14:foregroundMark x1="11640" y1="64063" x2="11640" y2="64063"/>
                          <a14:foregroundMark x1="11859" y1="63411" x2="11859" y2="63411"/>
                          <a14:foregroundMark x1="11713" y1="62370" x2="11713" y2="62370"/>
                          <a14:foregroundMark x1="16471" y1="52734" x2="16471" y2="52734"/>
                          <a14:foregroundMark x1="19253" y1="54688" x2="19253" y2="54688"/>
                          <a14:foregroundMark x1="18082" y1="58724" x2="18082" y2="58724"/>
                          <a14:foregroundMark x1="17130" y1="60938" x2="17130" y2="60938"/>
                          <a14:foregroundMark x1="16984" y1="60677" x2="16984" y2="60677"/>
                          <a14:foregroundMark x1="16545" y1="60677" x2="16545" y2="60677"/>
                          <a14:foregroundMark x1="16984" y1="60156" x2="16984" y2="60156"/>
                          <a14:foregroundMark x1="17643" y1="59505" x2="17643" y2="59505"/>
                          <a14:foregroundMark x1="18228" y1="58203" x2="18228" y2="58203"/>
                          <a14:foregroundMark x1="23646" y1="58073" x2="23646" y2="58073"/>
                          <a14:foregroundMark x1="23280" y1="58854" x2="23280" y2="58854"/>
                          <a14:foregroundMark x1="23353" y1="58594" x2="23353" y2="58594"/>
                          <a14:foregroundMark x1="14129" y1="57552" x2="14129" y2="57552"/>
                          <a14:foregroundMark x1="14129" y1="56380" x2="14129" y2="56120"/>
                          <a14:foregroundMark x1="14129" y1="54818" x2="14129" y2="54818"/>
                          <a14:foregroundMark x1="14129" y1="53646" x2="14129" y2="53646"/>
                          <a14:foregroundMark x1="14129" y1="52734" x2="14129" y2="52344"/>
                          <a14:foregroundMark x1="14129" y1="51042" x2="14129" y2="51042"/>
                          <a14:foregroundMark x1="14275" y1="50130" x2="14275" y2="50130"/>
                          <a14:foregroundMark x1="14275" y1="50130" x2="14275" y2="50130"/>
                          <a14:foregroundMark x1="14202" y1="57943" x2="14202" y2="57943"/>
                          <a14:foregroundMark x1="14056" y1="59896" x2="14056" y2="60156"/>
                          <a14:foregroundMark x1="14056" y1="61068" x2="13909" y2="61719"/>
                          <a14:foregroundMark x1="13690" y1="63411" x2="13690" y2="63411"/>
                          <a14:foregroundMark x1="10395" y1="55469" x2="10395" y2="55469"/>
                          <a14:foregroundMark x1="10615" y1="54036" x2="10615" y2="54036"/>
                          <a14:foregroundMark x1="7980" y1="60286" x2="7980" y2="60286"/>
                          <a14:foregroundMark x1="8199" y1="59505" x2="8199" y2="59505"/>
                          <a14:foregroundMark x1="5124" y1="63151" x2="5124" y2="63151"/>
                          <a14:foregroundMark x1="5051" y1="63281" x2="5051" y2="63281"/>
                          <a14:foregroundMark x1="4026" y1="60938" x2="4026" y2="60938"/>
                          <a14:foregroundMark x1="4392" y1="60026" x2="4392" y2="60026"/>
                          <a14:foregroundMark x1="4539" y1="59505" x2="4539" y2="59505"/>
                          <a14:foregroundMark x1="2196" y1="59245" x2="2196" y2="59245"/>
                          <a14:foregroundMark x1="2123" y1="57813" x2="2123" y2="57813"/>
                          <a14:backgroundMark x1="7028" y1="46354" x2="7028" y2="46354"/>
                          <a14:backgroundMark x1="8858" y1="39193" x2="8858" y2="39193"/>
                          <a14:backgroundMark x1="7980" y1="45833" x2="5783" y2="50260"/>
                          <a14:backgroundMark x1="3953" y1="53255" x2="3880" y2="54688"/>
                          <a14:backgroundMark x1="4173" y1="55859" x2="6808" y2="53906"/>
                          <a14:backgroundMark x1="8272" y1="49740" x2="8346" y2="49219"/>
                          <a14:backgroundMark x1="9224" y1="43620" x2="9224" y2="43620"/>
                          <a14:backgroundMark x1="9663" y1="39323" x2="9663" y2="39323"/>
                          <a14:backgroundMark x1="10395" y1="39193" x2="10395" y2="39193"/>
                          <a14:backgroundMark x1="10469" y1="39063" x2="10469" y2="42057"/>
                          <a14:backgroundMark x1="10469" y1="42188" x2="10469" y2="42188"/>
                          <a14:backgroundMark x1="11347" y1="37370" x2="11347" y2="37370"/>
                          <a14:backgroundMark x1="9590" y1="36849" x2="9590" y2="36849"/>
                          <a14:backgroundMark x1="8492" y1="36458" x2="8199" y2="36458"/>
                          <a14:backgroundMark x1="4758" y1="37891" x2="3734" y2="38411"/>
                          <a14:backgroundMark x1="3001" y1="38281" x2="3660" y2="37500"/>
                          <a14:backgroundMark x1="4466" y1="36979" x2="4466" y2="36979"/>
                          <a14:backgroundMark x1="4612" y1="36979" x2="6003" y2="36719"/>
                          <a14:backgroundMark x1="6149" y1="36849" x2="7321" y2="37891"/>
                          <a14:backgroundMark x1="8199" y1="37891" x2="8858" y2="40104"/>
                          <a14:backgroundMark x1="9078" y1="42448" x2="9078" y2="42448"/>
                          <a14:backgroundMark x1="9736" y1="39453" x2="9810" y2="39063"/>
                          <a14:backgroundMark x1="9590" y1="36068" x2="9297" y2="37370"/>
                          <a14:backgroundMark x1="8858" y1="46354" x2="9297" y2="49219"/>
                          <a14:backgroundMark x1="9590" y1="51563" x2="9590" y2="51563"/>
                          <a14:backgroundMark x1="11274" y1="52995" x2="11274" y2="52995"/>
                          <a14:backgroundMark x1="12152" y1="54557" x2="12445" y2="55208"/>
                          <a14:backgroundMark x1="12445" y1="55990" x2="12445" y2="56510"/>
                          <a14:backgroundMark x1="12445" y1="57292" x2="12445" y2="57682"/>
                          <a14:backgroundMark x1="12079" y1="58984" x2="12079" y2="58984"/>
                          <a14:backgroundMark x1="12884" y1="55078" x2="12884" y2="55078"/>
                          <a14:backgroundMark x1="12884" y1="51953" x2="12884" y2="51953"/>
                          <a14:backgroundMark x1="12811" y1="51563" x2="12811" y2="51563"/>
                          <a14:backgroundMark x1="12592" y1="51823" x2="12592" y2="51823"/>
                          <a14:backgroundMark x1="11713" y1="51563" x2="11713" y2="51563"/>
                          <a14:backgroundMark x1="11201" y1="50651" x2="11201" y2="50651"/>
                          <a14:backgroundMark x1="11127" y1="49219" x2="11127" y2="49219"/>
                          <a14:backgroundMark x1="10908" y1="49870" x2="10908" y2="49870"/>
                          <a14:backgroundMark x1="10835" y1="50651" x2="10835" y2="51172"/>
                          <a14:backgroundMark x1="10761" y1="51302" x2="9810" y2="52865"/>
                          <a14:backgroundMark x1="4539" y1="52604" x2="3001" y2="51042"/>
                          <a14:backgroundMark x1="1611" y1="49089" x2="1903" y2="52083"/>
                          <a14:backgroundMark x1="3221" y1="53646" x2="3221" y2="53646"/>
                          <a14:backgroundMark x1="3221" y1="57031" x2="3221" y2="57031"/>
                          <a14:backgroundMark x1="3367" y1="55729" x2="3660" y2="51302"/>
                          <a14:backgroundMark x1="3880" y1="47135" x2="3880" y2="47135"/>
                          <a14:backgroundMark x1="3514" y1="46745" x2="3148" y2="49349"/>
                          <a14:backgroundMark x1="3148" y1="49349" x2="3148" y2="49349"/>
                          <a14:backgroundMark x1="3148" y1="46615" x2="3148" y2="46615"/>
                          <a14:backgroundMark x1="3221" y1="45443" x2="3367" y2="43229"/>
                          <a14:backgroundMark x1="3514" y1="40885" x2="3514" y2="40885"/>
                          <a14:backgroundMark x1="4319" y1="37109" x2="4319" y2="37109"/>
                          <a14:backgroundMark x1="4392" y1="36849" x2="4392" y2="36849"/>
                          <a14:backgroundMark x1="4392" y1="36849" x2="4392" y2="36849"/>
                          <a14:backgroundMark x1="4392" y1="36849" x2="4392" y2="36849"/>
                          <a14:backgroundMark x1="3294" y1="42318" x2="3294" y2="42318"/>
                          <a14:backgroundMark x1="3294" y1="42318" x2="3294" y2="42318"/>
                          <a14:backgroundMark x1="5490" y1="44661" x2="5490" y2="44661"/>
                          <a14:backgroundMark x1="5490" y1="44661" x2="5490" y2="44661"/>
                          <a14:backgroundMark x1="5124" y1="51953" x2="5417" y2="52604"/>
                          <a14:backgroundMark x1="5930" y1="52083" x2="5930" y2="52083"/>
                          <a14:backgroundMark x1="5930" y1="52083" x2="5930" y2="52083"/>
                          <a14:backgroundMark x1="5930" y1="52474" x2="5930" y2="52995"/>
                          <a14:backgroundMark x1="5857" y1="54427" x2="5783" y2="56641"/>
                          <a14:backgroundMark x1="5417" y1="59245" x2="5417" y2="59245"/>
                          <a14:backgroundMark x1="5417" y1="60286" x2="5417" y2="60286"/>
                          <a14:backgroundMark x1="5490" y1="60547" x2="5490" y2="60547"/>
                          <a14:backgroundMark x1="3514" y1="59635" x2="3514" y2="59635"/>
                          <a14:backgroundMark x1="3514" y1="58854" x2="3514" y2="58854"/>
                          <a14:backgroundMark x1="3294" y1="56250" x2="3294" y2="56250"/>
                          <a14:backgroundMark x1="2782" y1="54818" x2="2782" y2="55469"/>
                          <a14:backgroundMark x1="2635" y1="55469" x2="2635" y2="55469"/>
                          <a14:backgroundMark x1="3880" y1="55208" x2="3880" y2="55208"/>
                          <a14:backgroundMark x1="3953" y1="54688" x2="3953" y2="54688"/>
                        </a14:backgroundRemoval>
                      </a14:imgEffect>
                    </a14:imgLayer>
                  </a14:imgProps>
                </a:ext>
              </a:extLst>
            </a:blip>
            <a:srcRect l="1720" t="33475" r="61718" b="21731"/>
            <a:stretch/>
          </p:blipFill>
          <p:spPr>
            <a:xfrm flipH="1">
              <a:off x="7734300" y="3982572"/>
              <a:ext cx="4457700" cy="307046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EED52C8-1DDE-2138-6894-CB936506B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41" y="3618724"/>
            <a:ext cx="7706012" cy="2517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5525FC-47B0-FF29-9C88-ACA646F6E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707" y="-129975"/>
            <a:ext cx="609652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6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134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FBBC7-BB6B-6D7C-6013-587E82383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B220A4-4D35-0ACC-38CE-D6F2DD8F709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DD383-D920-F5B6-FBB8-423F1B961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đồ là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400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76759F7-DACB-70A6-E772-2CD8B5BD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74496" y="0"/>
            <a:ext cx="817504" cy="15034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0B14E1-E5EB-D0EE-C1A1-5220AABF6043}"/>
              </a:ext>
            </a:extLst>
          </p:cNvPr>
          <p:cNvSpPr/>
          <p:nvPr/>
        </p:nvSpPr>
        <p:spPr>
          <a:xfrm>
            <a:off x="246581" y="326279"/>
            <a:ext cx="11219379" cy="1194296"/>
          </a:xfrm>
          <a:custGeom>
            <a:avLst/>
            <a:gdLst>
              <a:gd name="connsiteX0" fmla="*/ 0 w 11219379"/>
              <a:gd name="connsiteY0" fmla="*/ 199053 h 1194296"/>
              <a:gd name="connsiteX1" fmla="*/ 199053 w 11219379"/>
              <a:gd name="connsiteY1" fmla="*/ 0 h 1194296"/>
              <a:gd name="connsiteX2" fmla="*/ 11020326 w 11219379"/>
              <a:gd name="connsiteY2" fmla="*/ 0 h 1194296"/>
              <a:gd name="connsiteX3" fmla="*/ 11219379 w 11219379"/>
              <a:gd name="connsiteY3" fmla="*/ 199053 h 1194296"/>
              <a:gd name="connsiteX4" fmla="*/ 11219379 w 11219379"/>
              <a:gd name="connsiteY4" fmla="*/ 995243 h 1194296"/>
              <a:gd name="connsiteX5" fmla="*/ 11020326 w 11219379"/>
              <a:gd name="connsiteY5" fmla="*/ 1194296 h 1194296"/>
              <a:gd name="connsiteX6" fmla="*/ 199053 w 11219379"/>
              <a:gd name="connsiteY6" fmla="*/ 1194296 h 1194296"/>
              <a:gd name="connsiteX7" fmla="*/ 0 w 11219379"/>
              <a:gd name="connsiteY7" fmla="*/ 995243 h 1194296"/>
              <a:gd name="connsiteX8" fmla="*/ 0 w 11219379"/>
              <a:gd name="connsiteY8" fmla="*/ 199053 h 119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9379" h="1194296" fill="none" extrusionOk="0">
                <a:moveTo>
                  <a:pt x="0" y="199053"/>
                </a:moveTo>
                <a:cubicBezTo>
                  <a:pt x="-1220" y="110867"/>
                  <a:pt x="90335" y="21893"/>
                  <a:pt x="199053" y="0"/>
                </a:cubicBezTo>
                <a:cubicBezTo>
                  <a:pt x="3321898" y="-123866"/>
                  <a:pt x="7850813" y="81108"/>
                  <a:pt x="11020326" y="0"/>
                </a:cubicBezTo>
                <a:cubicBezTo>
                  <a:pt x="11135587" y="-8185"/>
                  <a:pt x="11199068" y="90794"/>
                  <a:pt x="11219379" y="199053"/>
                </a:cubicBezTo>
                <a:cubicBezTo>
                  <a:pt x="11198894" y="501121"/>
                  <a:pt x="11215143" y="803634"/>
                  <a:pt x="11219379" y="995243"/>
                </a:cubicBezTo>
                <a:cubicBezTo>
                  <a:pt x="11222725" y="1096293"/>
                  <a:pt x="11134530" y="1202042"/>
                  <a:pt x="11020326" y="1194296"/>
                </a:cubicBezTo>
                <a:cubicBezTo>
                  <a:pt x="6162982" y="1176441"/>
                  <a:pt x="3912688" y="1084952"/>
                  <a:pt x="199053" y="1194296"/>
                </a:cubicBezTo>
                <a:cubicBezTo>
                  <a:pt x="96331" y="1176317"/>
                  <a:pt x="8459" y="1120972"/>
                  <a:pt x="0" y="995243"/>
                </a:cubicBezTo>
                <a:cubicBezTo>
                  <a:pt x="-26338" y="752471"/>
                  <a:pt x="-15045" y="343548"/>
                  <a:pt x="0" y="199053"/>
                </a:cubicBezTo>
                <a:close/>
              </a:path>
              <a:path w="11219379" h="1194296" stroke="0" extrusionOk="0">
                <a:moveTo>
                  <a:pt x="0" y="199053"/>
                </a:moveTo>
                <a:cubicBezTo>
                  <a:pt x="4165" y="89364"/>
                  <a:pt x="86903" y="4401"/>
                  <a:pt x="199053" y="0"/>
                </a:cubicBezTo>
                <a:cubicBezTo>
                  <a:pt x="3217585" y="96512"/>
                  <a:pt x="8647647" y="-165548"/>
                  <a:pt x="11020326" y="0"/>
                </a:cubicBezTo>
                <a:cubicBezTo>
                  <a:pt x="11132432" y="54"/>
                  <a:pt x="11224862" y="90014"/>
                  <a:pt x="11219379" y="199053"/>
                </a:cubicBezTo>
                <a:cubicBezTo>
                  <a:pt x="11213133" y="463937"/>
                  <a:pt x="11249824" y="828661"/>
                  <a:pt x="11219379" y="995243"/>
                </a:cubicBezTo>
                <a:cubicBezTo>
                  <a:pt x="11220666" y="1098261"/>
                  <a:pt x="11143294" y="1188395"/>
                  <a:pt x="11020326" y="1194296"/>
                </a:cubicBezTo>
                <a:cubicBezTo>
                  <a:pt x="5830697" y="1356008"/>
                  <a:pt x="3181771" y="1337918"/>
                  <a:pt x="199053" y="1194296"/>
                </a:cubicBezTo>
                <a:cubicBezTo>
                  <a:pt x="97756" y="1189736"/>
                  <a:pt x="13314" y="1099456"/>
                  <a:pt x="0" y="995243"/>
                </a:cubicBezTo>
                <a:cubicBezTo>
                  <a:pt x="48984" y="766500"/>
                  <a:pt x="-25969" y="496930"/>
                  <a:pt x="0" y="19905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14FA6D-C716-E107-91AC-90FE74405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413" y="2216220"/>
            <a:ext cx="3918233" cy="3270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366773-D432-4EB7-25BB-F6B675C6D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558" y="2192565"/>
            <a:ext cx="4765764" cy="326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288F094-67AE-B4CE-6906-DDF81C4A118B}"/>
              </a:ext>
            </a:extLst>
          </p:cNvPr>
          <p:cNvSpPr txBox="1"/>
          <p:nvPr/>
        </p:nvSpPr>
        <p:spPr>
          <a:xfrm>
            <a:off x="1720405" y="5489602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36B3A3-EA27-C683-9962-182025CCE484}"/>
              </a:ext>
            </a:extLst>
          </p:cNvPr>
          <p:cNvSpPr txBox="1"/>
          <p:nvPr/>
        </p:nvSpPr>
        <p:spPr>
          <a:xfrm>
            <a:off x="7545853" y="5499876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41B960-FE13-859A-6A45-904F4A5C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CCFF4E-38E4-B228-34E0-CB87BB511312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hình vẽ thu nhỏ của một khu vực theo một tỉ lệ nhất định, có nội dung giản lược hơn bản đồ. </a:t>
            </a:r>
            <a:endParaRPr lang="vi-VN" sz="44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D49E76-7506-1979-81F6-F86E91E5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gì?</a:t>
            </a:r>
          </a:p>
        </p:txBody>
      </p:sp>
    </p:spTree>
    <p:extLst>
      <p:ext uri="{BB962C8B-B14F-4D97-AF65-F5344CB8AC3E}">
        <p14:creationId xmlns:p14="http://schemas.microsoft.com/office/powerpoint/2010/main" val="12896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BB6B0E-9A52-482E-AB70-F2496F4A0C27}"/>
              </a:ext>
            </a:extLst>
          </p:cNvPr>
          <p:cNvGrpSpPr/>
          <p:nvPr/>
        </p:nvGrpSpPr>
        <p:grpSpPr>
          <a:xfrm>
            <a:off x="8910025" y="3657600"/>
            <a:ext cx="2465230" cy="2465230"/>
            <a:chOff x="2299317" y="2263806"/>
            <a:chExt cx="1278384" cy="12783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288C8-A1D5-40A9-941E-CE0862916C17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8E167C-F8D1-41AE-B9B0-18E7581E7B23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18C897-A91A-428B-B49F-E4F1B8D3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4369">
            <a:off x="6469533" y="2136374"/>
            <a:ext cx="1490000" cy="782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15BAFE-272B-46E4-AF7C-8DFC93EAA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009">
            <a:off x="6960279" y="3005475"/>
            <a:ext cx="1490000" cy="782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066864-2A0C-4124-B37F-8A94EC350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738">
            <a:off x="8201463" y="2940984"/>
            <a:ext cx="1490000" cy="782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C07D5-DA9A-4C95-B1B2-49D0AB5E7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56">
            <a:off x="9582061" y="3339903"/>
            <a:ext cx="1490000" cy="782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F3610A-D286-46A7-82C4-4F4B452B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773" y="3137714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028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số liệu là tập hợp các số liệu về các đối tượng được sắp xếp một cách khoa học.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altLang="en-US" sz="8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hần thoại sử Việt] - Giai thoại Lịch sử Hai Bà Trưng - YouTube">
            <a:extLst>
              <a:ext uri="{FF2B5EF4-FFF2-40B4-BE49-F238E27FC236}">
                <a16:creationId xmlns:a16="http://schemas.microsoft.com/office/drawing/2014/main" id="{CDD6927C-A3B6-D65A-94AE-43CF71DA6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8E91AA7F-7DBA-440D-63CC-CF9C64EC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35644">
            <a:off x="5194770" y="3479239"/>
            <a:ext cx="6913746" cy="33971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E2A4BB-D58D-C91A-8510-A19B6B305B05}"/>
              </a:ext>
            </a:extLst>
          </p:cNvPr>
          <p:cNvSpPr txBox="1"/>
          <p:nvPr/>
        </p:nvSpPr>
        <p:spPr>
          <a:xfrm rot="21420156">
            <a:off x="4885067" y="3454088"/>
            <a:ext cx="7024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851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kumimoji="0" lang="en-US" sz="6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75D93-098C-5D34-B00C-AD0A9A16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12" y="1867829"/>
            <a:ext cx="9327688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:a16="http://schemas.microsoft.com/office/drawing/2014/main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71" y="204175"/>
            <a:ext cx="6535729" cy="62634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208EAC-FCB6-BF74-BBF9-AB1B0EC5BD6B}"/>
              </a:ext>
            </a:extLst>
          </p:cNvPr>
          <p:cNvGrpSpPr/>
          <p:nvPr/>
        </p:nvGrpSpPr>
        <p:grpSpPr>
          <a:xfrm>
            <a:off x="-428096" y="0"/>
            <a:ext cx="7167943" cy="2167847"/>
            <a:chOff x="-428096" y="0"/>
            <a:chExt cx="7167943" cy="2167847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:a16="http://schemas.microsoft.com/office/drawing/2014/main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:a16="http://schemas.microsoft.com/office/drawing/2014/main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EB7985C-F34A-D783-4A75-F03AE11E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585072" y="1034717"/>
            <a:ext cx="2787391" cy="1987883"/>
          </a:xfrm>
          <a:prstGeom prst="rect">
            <a:avLst/>
          </a:prstGeom>
        </p:spPr>
      </p:pic>
      <p:pic>
        <p:nvPicPr>
          <p:cNvPr id="20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C6A2408E-FC28-1661-AB8A-1E0944E80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622800" y="838200"/>
            <a:ext cx="2787391" cy="2184400"/>
          </a:xfrm>
          <a:prstGeom prst="rect">
            <a:avLst/>
          </a:prstGeom>
        </p:spPr>
      </p:pic>
      <p:pic>
        <p:nvPicPr>
          <p:cNvPr id="21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4B496DC7-EF11-A9AB-9E2E-24DE54B1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856562" y="1041400"/>
            <a:ext cx="2787391" cy="2184400"/>
          </a:xfrm>
          <a:prstGeom prst="rect">
            <a:avLst/>
          </a:prstGeom>
        </p:spPr>
      </p:pic>
      <p:pic>
        <p:nvPicPr>
          <p:cNvPr id="22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B083D7F-E7E6-C1AA-8D9E-1B8FAEBEE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579725" y="3717808"/>
            <a:ext cx="2787391" cy="2495883"/>
          </a:xfrm>
          <a:prstGeom prst="rect">
            <a:avLst/>
          </a:prstGeom>
        </p:spPr>
      </p:pic>
      <p:pic>
        <p:nvPicPr>
          <p:cNvPr id="23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F52D20FC-7CEC-8212-915C-C740733A57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806169" y="3717808"/>
            <a:ext cx="2787391" cy="2495883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5B3EE190-3A6F-0C82-CDD1-AFDA7D6830CA}"/>
              </a:ext>
            </a:extLst>
          </p:cNvPr>
          <p:cNvSpPr txBox="1"/>
          <p:nvPr/>
        </p:nvSpPr>
        <p:spPr>
          <a:xfrm>
            <a:off x="1074364" y="2782688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4BE5FE2C-FDDC-106E-D6DE-A51BB642D7F6}"/>
              </a:ext>
            </a:extLst>
          </p:cNvPr>
          <p:cNvSpPr txBox="1"/>
          <p:nvPr/>
        </p:nvSpPr>
        <p:spPr>
          <a:xfrm>
            <a:off x="5130800" y="2782688"/>
            <a:ext cx="23968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A038E71-6DFA-9172-3291-2E0307B88B0A}"/>
              </a:ext>
            </a:extLst>
          </p:cNvPr>
          <p:cNvSpPr txBox="1"/>
          <p:nvPr/>
        </p:nvSpPr>
        <p:spPr>
          <a:xfrm>
            <a:off x="9011959" y="2782688"/>
            <a:ext cx="350871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1788197B-F1AF-415A-8451-20FD0D294C02}"/>
              </a:ext>
            </a:extLst>
          </p:cNvPr>
          <p:cNvSpPr txBox="1"/>
          <p:nvPr/>
        </p:nvSpPr>
        <p:spPr>
          <a:xfrm>
            <a:off x="1074364" y="5915426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852BA3B4-84B5-2728-2254-2D3640ACBE0E}"/>
              </a:ext>
            </a:extLst>
          </p:cNvPr>
          <p:cNvSpPr txBox="1"/>
          <p:nvPr/>
        </p:nvSpPr>
        <p:spPr>
          <a:xfrm>
            <a:off x="4740300" y="5915426"/>
            <a:ext cx="27873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EC9741D4-AD78-3C83-C9C6-E3E8471D065B}"/>
              </a:ext>
            </a:extLst>
          </p:cNvPr>
          <p:cNvSpPr txBox="1"/>
          <p:nvPr/>
        </p:nvSpPr>
        <p:spPr>
          <a:xfrm>
            <a:off x="9684298" y="5867401"/>
            <a:ext cx="216404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30" name="Hình ảnh 37">
            <a:extLst>
              <a:ext uri="{FF2B5EF4-FFF2-40B4-BE49-F238E27FC236}">
                <a16:creationId xmlns:a16="http://schemas.microsoft.com/office/drawing/2014/main" id="{340A2E12-E5D3-CB42-9286-B35E2797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70" y="3661901"/>
            <a:ext cx="2788145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A5569-EABB-BC19-CA08-2D8743C3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831" y="2195462"/>
            <a:ext cx="949229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3338252" y="1017142"/>
            <a:ext cx="6648229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323447" y="985893"/>
              <a:ext cx="503198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00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079225" cy="3249532"/>
            <a:chOff x="924232" y="-108155"/>
            <a:chExt cx="707922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4581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6000" b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 đồ là gì?</a:t>
              </a:r>
              <a:endParaRPr kumimoji="1" lang="zh-CN" altLang="en-US" sz="6000" b="1" dirty="0">
                <a:solidFill>
                  <a:srgbClr val="644825"/>
                </a:solidFill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540999" y="3218710"/>
              <a:ext cx="45612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hay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bộ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bề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altLang="en-US" sz="3600" b="1" dirty="0"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5FED84E-33BC-5746-5225-07D2689298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477615" y="3429001"/>
            <a:ext cx="4372691" cy="254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0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588</TotalTime>
  <Words>966</Words>
  <Application>Microsoft Office PowerPoint</Application>
  <PresentationFormat>Widescreen</PresentationFormat>
  <Paragraphs>124</Paragraphs>
  <Slides>45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等线</vt:lpstr>
      <vt:lpstr>#9Slide03 Quicksand Bold</vt:lpstr>
      <vt:lpstr>Arial</vt:lpstr>
      <vt:lpstr>Cairo</vt:lpstr>
      <vt:lpstr>Calibri</vt:lpstr>
      <vt:lpstr>Calibri Light</vt:lpstr>
      <vt:lpstr>Cambria</vt:lpstr>
      <vt:lpstr>Coiny</vt:lpstr>
      <vt:lpstr>Times New Roman</vt:lpstr>
      <vt:lpstr>UTM Kabel KT</vt:lpstr>
      <vt:lpstr>Wingdings</vt:lpstr>
      <vt:lpstr>印品黑体</vt:lpstr>
      <vt:lpstr>字魂105号-简雅黑</vt:lpstr>
      <vt:lpstr>千图网海量PPT模板www.58pic.com​​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huong</dc:creator>
  <dc:description>9Slide.vn</dc:description>
  <cp:lastModifiedBy>Hương</cp:lastModifiedBy>
  <cp:revision>165</cp:revision>
  <dcterms:created xsi:type="dcterms:W3CDTF">2019-07-03T14:21:28Z</dcterms:created>
  <dcterms:modified xsi:type="dcterms:W3CDTF">2023-08-11T13:49:43Z</dcterms:modified>
  <cp:category>9Slide.vn</cp:category>
</cp:coreProperties>
</file>