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28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68" r:id="rId3"/>
    <p:sldMasterId id="2147483670" r:id="rId4"/>
    <p:sldMasterId id="2147483684" r:id="rId5"/>
    <p:sldMasterId id="2147483694" r:id="rId6"/>
  </p:sldMasterIdLst>
  <p:sldIdLst>
    <p:sldId id="258" r:id="rId7"/>
    <p:sldId id="293" r:id="rId8"/>
    <p:sldId id="263" r:id="rId9"/>
    <p:sldId id="264" r:id="rId10"/>
    <p:sldId id="294" r:id="rId11"/>
    <p:sldId id="271" r:id="rId12"/>
    <p:sldId id="274" r:id="rId13"/>
    <p:sldId id="295" r:id="rId14"/>
    <p:sldId id="296" r:id="rId15"/>
    <p:sldId id="297" r:id="rId16"/>
    <p:sldId id="298" r:id="rId17"/>
    <p:sldId id="299" r:id="rId18"/>
    <p:sldId id="300" r:id="rId19"/>
    <p:sldId id="273" r:id="rId20"/>
    <p:sldId id="283" r:id="rId21"/>
    <p:sldId id="301" r:id="rId22"/>
    <p:sldId id="302" r:id="rId23"/>
    <p:sldId id="316" r:id="rId24"/>
    <p:sldId id="332" r:id="rId25"/>
    <p:sldId id="323" r:id="rId26"/>
    <p:sldId id="334" r:id="rId27"/>
    <p:sldId id="335" r:id="rId28"/>
    <p:sldId id="336" r:id="rId29"/>
    <p:sldId id="29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9365" autoAdjust="0"/>
  </p:normalViewPr>
  <p:slideViewPr>
    <p:cSldViewPr snapToGrid="0">
      <p:cViewPr varScale="1">
        <p:scale>
          <a:sx n="50" d="100"/>
          <a:sy n="50" d="100"/>
        </p:scale>
        <p:origin x="1482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BEAA25-A2DD-4430-8C4B-CD5112ADB70F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11CD9C-98F9-4896-B4F3-CB8A81CD3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528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48484D2-C01F-4EA8-81EF-09692B85756F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4479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48484D2-C01F-4EA8-81EF-09692B85756F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52602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48484D2-C01F-4EA8-81EF-09692B85756F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7254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48484D2-C01F-4EA8-81EF-09692B85756F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35840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48484D2-C01F-4EA8-81EF-09692B85756F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045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48484D2-C01F-4EA8-81EF-09692B85756F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56058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48484D2-C01F-4EA8-81EF-09692B85756F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85214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422400" y="304800"/>
            <a:ext cx="10058400" cy="579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effectLst>
                  <a:outerShdw blurRad="38100" dist="38100" dir="2700000">
                    <a:srgbClr val="000000"/>
                  </a:outerShdw>
                </a:effectLst>
              </a:rPr>
              <a:t>‹#›</a:t>
            </a:fld>
            <a:endParaRPr lang="en-US" dirty="0"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4674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A6BFE6-47AB-427E-8ECA-AD209510B4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44073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oogle Shape;28;p27">
            <a:extLst>
              <a:ext uri="{FF2B5EF4-FFF2-40B4-BE49-F238E27FC236}">
                <a16:creationId xmlns:a16="http://schemas.microsoft.com/office/drawing/2014/main" id="{99864A22-FD53-46D6-8FF0-EB00DCFDFED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Google Shape;29;p27">
              <a:extLst>
                <a:ext uri="{FF2B5EF4-FFF2-40B4-BE49-F238E27FC236}">
                  <a16:creationId xmlns:a16="http://schemas.microsoft.com/office/drawing/2014/main" id="{B8A33867-73C5-4FBC-BA2F-31A287570785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3E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30;p27">
              <a:extLst>
                <a:ext uri="{FF2B5EF4-FFF2-40B4-BE49-F238E27FC236}">
                  <a16:creationId xmlns:a16="http://schemas.microsoft.com/office/drawing/2014/main" id="{B024C601-B749-4825-AF71-010760E58ADB}"/>
                </a:ext>
              </a:extLst>
            </p:cNvPr>
            <p:cNvSpPr/>
            <p:nvPr/>
          </p:nvSpPr>
          <p:spPr>
            <a:xfrm>
              <a:off x="1734725" y="1143465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31;p27">
              <a:extLst>
                <a:ext uri="{FF2B5EF4-FFF2-40B4-BE49-F238E27FC236}">
                  <a16:creationId xmlns:a16="http://schemas.microsoft.com/office/drawing/2014/main" id="{BA4B8732-CA36-4BE1-A3B5-17CC24C348EE}"/>
                </a:ext>
              </a:extLst>
            </p:cNvPr>
            <p:cNvSpPr/>
            <p:nvPr/>
          </p:nvSpPr>
          <p:spPr>
            <a:xfrm>
              <a:off x="635499" y="591077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32;p27">
              <a:extLst>
                <a:ext uri="{FF2B5EF4-FFF2-40B4-BE49-F238E27FC236}">
                  <a16:creationId xmlns:a16="http://schemas.microsoft.com/office/drawing/2014/main" id="{00BC7FD7-1BE9-416E-B461-915B07BD56C3}"/>
                </a:ext>
              </a:extLst>
            </p:cNvPr>
            <p:cNvSpPr/>
            <p:nvPr/>
          </p:nvSpPr>
          <p:spPr>
            <a:xfrm>
              <a:off x="4603086" y="1142535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33;p27">
              <a:extLst>
                <a:ext uri="{FF2B5EF4-FFF2-40B4-BE49-F238E27FC236}">
                  <a16:creationId xmlns:a16="http://schemas.microsoft.com/office/drawing/2014/main" id="{35B0FD18-C0F3-4747-8DF6-4D3588F76ACB}"/>
                </a:ext>
              </a:extLst>
            </p:cNvPr>
            <p:cNvSpPr/>
            <p:nvPr/>
          </p:nvSpPr>
          <p:spPr>
            <a:xfrm>
              <a:off x="3073910" y="533315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34;p27">
              <a:extLst>
                <a:ext uri="{FF2B5EF4-FFF2-40B4-BE49-F238E27FC236}">
                  <a16:creationId xmlns:a16="http://schemas.microsoft.com/office/drawing/2014/main" id="{B3F444FD-D967-4971-BA4E-D4A0CBF92F61}"/>
                </a:ext>
              </a:extLst>
            </p:cNvPr>
            <p:cNvSpPr/>
            <p:nvPr/>
          </p:nvSpPr>
          <p:spPr>
            <a:xfrm rot="10800000" flipH="1">
              <a:off x="7642643" y="1143465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35;p27">
              <a:extLst>
                <a:ext uri="{FF2B5EF4-FFF2-40B4-BE49-F238E27FC236}">
                  <a16:creationId xmlns:a16="http://schemas.microsoft.com/office/drawing/2014/main" id="{2C345ADD-F5C8-43E3-9C3D-04D6F19062D8}"/>
                </a:ext>
              </a:extLst>
            </p:cNvPr>
            <p:cNvSpPr/>
            <p:nvPr/>
          </p:nvSpPr>
          <p:spPr>
            <a:xfrm rot="10800000" flipH="1">
              <a:off x="6543417" y="591077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36;p27">
              <a:extLst>
                <a:ext uri="{FF2B5EF4-FFF2-40B4-BE49-F238E27FC236}">
                  <a16:creationId xmlns:a16="http://schemas.microsoft.com/office/drawing/2014/main" id="{0626E602-A1B0-4212-99B9-B1C4203A66FF}"/>
                </a:ext>
              </a:extLst>
            </p:cNvPr>
            <p:cNvSpPr/>
            <p:nvPr/>
          </p:nvSpPr>
          <p:spPr>
            <a:xfrm rot="10800000" flipH="1">
              <a:off x="10511004" y="1142535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37;p27">
              <a:extLst>
                <a:ext uri="{FF2B5EF4-FFF2-40B4-BE49-F238E27FC236}">
                  <a16:creationId xmlns:a16="http://schemas.microsoft.com/office/drawing/2014/main" id="{771E77F9-663A-4FF8-B91F-CF93A44CF456}"/>
                </a:ext>
              </a:extLst>
            </p:cNvPr>
            <p:cNvSpPr/>
            <p:nvPr/>
          </p:nvSpPr>
          <p:spPr>
            <a:xfrm rot="10800000" flipH="1">
              <a:off x="8981828" y="533315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38;p27">
              <a:extLst>
                <a:ext uri="{FF2B5EF4-FFF2-40B4-BE49-F238E27FC236}">
                  <a16:creationId xmlns:a16="http://schemas.microsoft.com/office/drawing/2014/main" id="{CB0B991C-D801-496D-A428-B6863AE905B9}"/>
                </a:ext>
              </a:extLst>
            </p:cNvPr>
            <p:cNvSpPr/>
            <p:nvPr/>
          </p:nvSpPr>
          <p:spPr>
            <a:xfrm>
              <a:off x="1566112" y="331988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39;p27">
              <a:extLst>
                <a:ext uri="{FF2B5EF4-FFF2-40B4-BE49-F238E27FC236}">
                  <a16:creationId xmlns:a16="http://schemas.microsoft.com/office/drawing/2014/main" id="{0804CADB-CA15-47DE-AEFA-D681FDCEC5DF}"/>
                </a:ext>
              </a:extLst>
            </p:cNvPr>
            <p:cNvSpPr/>
            <p:nvPr/>
          </p:nvSpPr>
          <p:spPr>
            <a:xfrm>
              <a:off x="10339641" y="3652673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40;p27">
              <a:extLst>
                <a:ext uri="{FF2B5EF4-FFF2-40B4-BE49-F238E27FC236}">
                  <a16:creationId xmlns:a16="http://schemas.microsoft.com/office/drawing/2014/main" id="{A9924D13-5511-42D3-8F66-DAB497B26148}"/>
                </a:ext>
              </a:extLst>
            </p:cNvPr>
            <p:cNvSpPr/>
            <p:nvPr/>
          </p:nvSpPr>
          <p:spPr>
            <a:xfrm>
              <a:off x="4434473" y="3318950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41;p27">
              <a:extLst>
                <a:ext uri="{FF2B5EF4-FFF2-40B4-BE49-F238E27FC236}">
                  <a16:creationId xmlns:a16="http://schemas.microsoft.com/office/drawing/2014/main" id="{3253FF48-4B65-4CEC-A1AF-D22A46F1A68A}"/>
                </a:ext>
              </a:extLst>
            </p:cNvPr>
            <p:cNvSpPr/>
            <p:nvPr/>
          </p:nvSpPr>
          <p:spPr>
            <a:xfrm>
              <a:off x="9193291" y="2709265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42;p27">
              <a:extLst>
                <a:ext uri="{FF2B5EF4-FFF2-40B4-BE49-F238E27FC236}">
                  <a16:creationId xmlns:a16="http://schemas.microsoft.com/office/drawing/2014/main" id="{092F290C-9BAD-4989-8828-BA4F61F8C0B6}"/>
                </a:ext>
              </a:extLst>
            </p:cNvPr>
            <p:cNvSpPr/>
            <p:nvPr/>
          </p:nvSpPr>
          <p:spPr>
            <a:xfrm rot="10800000" flipH="1">
              <a:off x="7474030" y="331988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43;p27">
              <a:extLst>
                <a:ext uri="{FF2B5EF4-FFF2-40B4-BE49-F238E27FC236}">
                  <a16:creationId xmlns:a16="http://schemas.microsoft.com/office/drawing/2014/main" id="{1BC21C91-74A0-4A2B-B442-F148764BBF3A}"/>
                </a:ext>
              </a:extLst>
            </p:cNvPr>
            <p:cNvSpPr/>
            <p:nvPr/>
          </p:nvSpPr>
          <p:spPr>
            <a:xfrm rot="10800000" flipH="1">
              <a:off x="6374804" y="2767492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44;p27">
              <a:extLst>
                <a:ext uri="{FF2B5EF4-FFF2-40B4-BE49-F238E27FC236}">
                  <a16:creationId xmlns:a16="http://schemas.microsoft.com/office/drawing/2014/main" id="{C70E873B-DCDD-4702-92A1-5951529F1F23}"/>
                </a:ext>
              </a:extLst>
            </p:cNvPr>
            <p:cNvSpPr/>
            <p:nvPr/>
          </p:nvSpPr>
          <p:spPr>
            <a:xfrm rot="10800000" flipH="1">
              <a:off x="634717" y="2644031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45;p27">
              <a:extLst>
                <a:ext uri="{FF2B5EF4-FFF2-40B4-BE49-F238E27FC236}">
                  <a16:creationId xmlns:a16="http://schemas.microsoft.com/office/drawing/2014/main" id="{201EC8D3-3D91-40B4-AA49-030F90B6E642}"/>
                </a:ext>
              </a:extLst>
            </p:cNvPr>
            <p:cNvSpPr/>
            <p:nvPr/>
          </p:nvSpPr>
          <p:spPr>
            <a:xfrm rot="10800000" flipH="1">
              <a:off x="2641970" y="2650422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46;p27">
              <a:extLst>
                <a:ext uri="{FF2B5EF4-FFF2-40B4-BE49-F238E27FC236}">
                  <a16:creationId xmlns:a16="http://schemas.microsoft.com/office/drawing/2014/main" id="{BC0F5C57-AEEF-4EFD-836E-54488CABF50D}"/>
                </a:ext>
              </a:extLst>
            </p:cNvPr>
            <p:cNvSpPr/>
            <p:nvPr/>
          </p:nvSpPr>
          <p:spPr>
            <a:xfrm>
              <a:off x="1566112" y="571593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47;p27">
              <a:extLst>
                <a:ext uri="{FF2B5EF4-FFF2-40B4-BE49-F238E27FC236}">
                  <a16:creationId xmlns:a16="http://schemas.microsoft.com/office/drawing/2014/main" id="{D200511A-5B10-4BB1-B0BC-8045AC2C00C6}"/>
                </a:ext>
              </a:extLst>
            </p:cNvPr>
            <p:cNvSpPr/>
            <p:nvPr/>
          </p:nvSpPr>
          <p:spPr>
            <a:xfrm>
              <a:off x="466886" y="5163542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48;p27">
              <a:extLst>
                <a:ext uri="{FF2B5EF4-FFF2-40B4-BE49-F238E27FC236}">
                  <a16:creationId xmlns:a16="http://schemas.microsoft.com/office/drawing/2014/main" id="{9816A8DD-F3B9-4E17-BED2-3F5361BF85A5}"/>
                </a:ext>
              </a:extLst>
            </p:cNvPr>
            <p:cNvSpPr/>
            <p:nvPr/>
          </p:nvSpPr>
          <p:spPr>
            <a:xfrm>
              <a:off x="4434473" y="5715000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49;p27">
              <a:extLst>
                <a:ext uri="{FF2B5EF4-FFF2-40B4-BE49-F238E27FC236}">
                  <a16:creationId xmlns:a16="http://schemas.microsoft.com/office/drawing/2014/main" id="{408D419A-3C00-4746-AEFC-FBAC8D58D363}"/>
                </a:ext>
              </a:extLst>
            </p:cNvPr>
            <p:cNvSpPr/>
            <p:nvPr/>
          </p:nvSpPr>
          <p:spPr>
            <a:xfrm>
              <a:off x="2905297" y="5105780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50;p27">
              <a:extLst>
                <a:ext uri="{FF2B5EF4-FFF2-40B4-BE49-F238E27FC236}">
                  <a16:creationId xmlns:a16="http://schemas.microsoft.com/office/drawing/2014/main" id="{92314B48-CE6E-4626-90C0-D857985C4821}"/>
                </a:ext>
              </a:extLst>
            </p:cNvPr>
            <p:cNvSpPr/>
            <p:nvPr/>
          </p:nvSpPr>
          <p:spPr>
            <a:xfrm rot="10800000" flipH="1">
              <a:off x="7474030" y="571593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51;p27">
              <a:extLst>
                <a:ext uri="{FF2B5EF4-FFF2-40B4-BE49-F238E27FC236}">
                  <a16:creationId xmlns:a16="http://schemas.microsoft.com/office/drawing/2014/main" id="{085CF48F-4A74-4B38-9EFF-7D98CE153129}"/>
                </a:ext>
              </a:extLst>
            </p:cNvPr>
            <p:cNvSpPr/>
            <p:nvPr/>
          </p:nvSpPr>
          <p:spPr>
            <a:xfrm rot="10800000" flipH="1">
              <a:off x="6374804" y="5163542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52;p27">
              <a:extLst>
                <a:ext uri="{FF2B5EF4-FFF2-40B4-BE49-F238E27FC236}">
                  <a16:creationId xmlns:a16="http://schemas.microsoft.com/office/drawing/2014/main" id="{5F347B91-9BF7-4EEE-BE93-E4F51BEFAC89}"/>
                </a:ext>
              </a:extLst>
            </p:cNvPr>
            <p:cNvSpPr/>
            <p:nvPr/>
          </p:nvSpPr>
          <p:spPr>
            <a:xfrm rot="10800000" flipH="1">
              <a:off x="10342391" y="5715000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53;p27">
              <a:extLst>
                <a:ext uri="{FF2B5EF4-FFF2-40B4-BE49-F238E27FC236}">
                  <a16:creationId xmlns:a16="http://schemas.microsoft.com/office/drawing/2014/main" id="{A55647A7-2065-4872-B43F-200F6381F19C}"/>
                </a:ext>
              </a:extLst>
            </p:cNvPr>
            <p:cNvSpPr/>
            <p:nvPr/>
          </p:nvSpPr>
          <p:spPr>
            <a:xfrm rot="10800000" flipH="1">
              <a:off x="8813215" y="5105780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54;p27">
            <a:extLst>
              <a:ext uri="{FF2B5EF4-FFF2-40B4-BE49-F238E27FC236}">
                <a16:creationId xmlns:a16="http://schemas.microsoft.com/office/drawing/2014/main" id="{423065BE-C31D-4A59-82B1-4A144C619839}"/>
              </a:ext>
            </a:extLst>
          </p:cNvPr>
          <p:cNvGrpSpPr/>
          <p:nvPr userDrawn="1"/>
        </p:nvGrpSpPr>
        <p:grpSpPr>
          <a:xfrm>
            <a:off x="2761549" y="1427825"/>
            <a:ext cx="6763450" cy="3991938"/>
            <a:chOff x="3645164" y="1813666"/>
            <a:chExt cx="4766443" cy="2813260"/>
          </a:xfrm>
        </p:grpSpPr>
        <p:sp>
          <p:nvSpPr>
            <p:cNvPr id="34" name="Google Shape;55;p27">
              <a:extLst>
                <a:ext uri="{FF2B5EF4-FFF2-40B4-BE49-F238E27FC236}">
                  <a16:creationId xmlns:a16="http://schemas.microsoft.com/office/drawing/2014/main" id="{6CC59BE4-DCD9-42A5-86E6-A8F9FC15498E}"/>
                </a:ext>
              </a:extLst>
            </p:cNvPr>
            <p:cNvSpPr/>
            <p:nvPr/>
          </p:nvSpPr>
          <p:spPr>
            <a:xfrm>
              <a:off x="3645164" y="1813666"/>
              <a:ext cx="4766443" cy="2813260"/>
            </a:xfrm>
            <a:custGeom>
              <a:avLst/>
              <a:gdLst/>
              <a:ahLst/>
              <a:cxnLst/>
              <a:rect l="l" t="t" r="r" b="b"/>
              <a:pathLst>
                <a:path w="6546" h="4656" extrusionOk="0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solidFill>
              <a:schemeClr val="lt1"/>
            </a:solidFill>
            <a:ln w="57150" cap="flat" cmpd="sng">
              <a:solidFill>
                <a:srgbClr val="195B5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03200" dist="38100" dir="5400000" sx="103000" sy="103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56;p27">
              <a:extLst>
                <a:ext uri="{FF2B5EF4-FFF2-40B4-BE49-F238E27FC236}">
                  <a16:creationId xmlns:a16="http://schemas.microsoft.com/office/drawing/2014/main" id="{065D51A3-9B45-4D4E-A462-B6CAC7275E92}"/>
                </a:ext>
              </a:extLst>
            </p:cNvPr>
            <p:cNvSpPr/>
            <p:nvPr/>
          </p:nvSpPr>
          <p:spPr>
            <a:xfrm>
              <a:off x="3692837" y="1867866"/>
              <a:ext cx="4677577" cy="2721647"/>
            </a:xfrm>
            <a:custGeom>
              <a:avLst/>
              <a:gdLst/>
              <a:ahLst/>
              <a:cxnLst/>
              <a:rect l="l" t="t" r="r" b="b"/>
              <a:pathLst>
                <a:path w="6546" h="4656" extrusionOk="0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rgbClr val="195B5A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57;p27">
            <a:extLst>
              <a:ext uri="{FF2B5EF4-FFF2-40B4-BE49-F238E27FC236}">
                <a16:creationId xmlns:a16="http://schemas.microsoft.com/office/drawing/2014/main" id="{9BE8F6F5-DFC0-478F-BDE6-4B1B88652016}"/>
              </a:ext>
            </a:extLst>
          </p:cNvPr>
          <p:cNvSpPr/>
          <p:nvPr userDrawn="1"/>
        </p:nvSpPr>
        <p:spPr>
          <a:xfrm rot="790632" flipH="1">
            <a:off x="8336982" y="2936716"/>
            <a:ext cx="578472" cy="599350"/>
          </a:xfrm>
          <a:custGeom>
            <a:avLst/>
            <a:gdLst/>
            <a:ahLst/>
            <a:cxnLst/>
            <a:rect l="l" t="t" r="r" b="b"/>
            <a:pathLst>
              <a:path w="584535" h="605631" extrusionOk="0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" name="Google Shape;58;p27">
            <a:extLst>
              <a:ext uri="{FF2B5EF4-FFF2-40B4-BE49-F238E27FC236}">
                <a16:creationId xmlns:a16="http://schemas.microsoft.com/office/drawing/2014/main" id="{693D17B2-C1ED-4E31-8EA3-6956B4D9EF64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4529966" y="159883"/>
            <a:ext cx="1118618" cy="2569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59;p27">
            <a:extLst>
              <a:ext uri="{FF2B5EF4-FFF2-40B4-BE49-F238E27FC236}">
                <a16:creationId xmlns:a16="http://schemas.microsoft.com/office/drawing/2014/main" id="{99E11A03-9A8E-4265-ABC2-764A3C0EF9EC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 rot="505190" flipH="1">
            <a:off x="5222248" y="3919566"/>
            <a:ext cx="7942083" cy="51131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" name="Google Shape;60;p27">
            <a:extLst>
              <a:ext uri="{FF2B5EF4-FFF2-40B4-BE49-F238E27FC236}">
                <a16:creationId xmlns:a16="http://schemas.microsoft.com/office/drawing/2014/main" id="{FB2C18B9-57F7-4A57-8881-8407EA45D214}"/>
              </a:ext>
            </a:extLst>
          </p:cNvPr>
          <p:cNvGrpSpPr/>
          <p:nvPr userDrawn="1"/>
        </p:nvGrpSpPr>
        <p:grpSpPr>
          <a:xfrm>
            <a:off x="-1081536" y="5105780"/>
            <a:ext cx="14769137" cy="2606178"/>
            <a:chOff x="-1081536" y="5105780"/>
            <a:chExt cx="14769137" cy="2606178"/>
          </a:xfrm>
        </p:grpSpPr>
        <p:sp>
          <p:nvSpPr>
            <p:cNvPr id="40" name="Google Shape;61;p27">
              <a:extLst>
                <a:ext uri="{FF2B5EF4-FFF2-40B4-BE49-F238E27FC236}">
                  <a16:creationId xmlns:a16="http://schemas.microsoft.com/office/drawing/2014/main" id="{BE28F9B9-E3DF-49FA-96E1-C0DF76B27A17}"/>
                </a:ext>
              </a:extLst>
            </p:cNvPr>
            <p:cNvSpPr/>
            <p:nvPr/>
          </p:nvSpPr>
          <p:spPr>
            <a:xfrm rot="1722132">
              <a:off x="-852871" y="5611250"/>
              <a:ext cx="2513134" cy="1595238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62;p27">
              <a:extLst>
                <a:ext uri="{FF2B5EF4-FFF2-40B4-BE49-F238E27FC236}">
                  <a16:creationId xmlns:a16="http://schemas.microsoft.com/office/drawing/2014/main" id="{2F15C26E-28C6-4B70-806E-44F83AA63914}"/>
                </a:ext>
              </a:extLst>
            </p:cNvPr>
            <p:cNvSpPr/>
            <p:nvPr/>
          </p:nvSpPr>
          <p:spPr>
            <a:xfrm rot="368066">
              <a:off x="1163030" y="6244721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63;p27">
              <a:extLst>
                <a:ext uri="{FF2B5EF4-FFF2-40B4-BE49-F238E27FC236}">
                  <a16:creationId xmlns:a16="http://schemas.microsoft.com/office/drawing/2014/main" id="{8ABC27F9-EE85-4732-B5A9-467AF18555A4}"/>
                </a:ext>
              </a:extLst>
            </p:cNvPr>
            <p:cNvSpPr/>
            <p:nvPr/>
          </p:nvSpPr>
          <p:spPr>
            <a:xfrm rot="368066">
              <a:off x="2627308" y="6365740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64;p27">
              <a:extLst>
                <a:ext uri="{FF2B5EF4-FFF2-40B4-BE49-F238E27FC236}">
                  <a16:creationId xmlns:a16="http://schemas.microsoft.com/office/drawing/2014/main" id="{3FBD169A-FF16-46DB-8433-10F85EB700B4}"/>
                </a:ext>
              </a:extLst>
            </p:cNvPr>
            <p:cNvSpPr/>
            <p:nvPr/>
          </p:nvSpPr>
          <p:spPr>
            <a:xfrm rot="368066">
              <a:off x="4131914" y="6303265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65;p27">
              <a:extLst>
                <a:ext uri="{FF2B5EF4-FFF2-40B4-BE49-F238E27FC236}">
                  <a16:creationId xmlns:a16="http://schemas.microsoft.com/office/drawing/2014/main" id="{3778700E-EEA6-47FC-9AB2-8ECE92483DDB}"/>
                </a:ext>
              </a:extLst>
            </p:cNvPr>
            <p:cNvSpPr/>
            <p:nvPr/>
          </p:nvSpPr>
          <p:spPr>
            <a:xfrm rot="368066">
              <a:off x="5594920" y="6303264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66;p27">
              <a:extLst>
                <a:ext uri="{FF2B5EF4-FFF2-40B4-BE49-F238E27FC236}">
                  <a16:creationId xmlns:a16="http://schemas.microsoft.com/office/drawing/2014/main" id="{FF749C51-F4A6-4992-88BB-4252062A135E}"/>
                </a:ext>
              </a:extLst>
            </p:cNvPr>
            <p:cNvSpPr/>
            <p:nvPr/>
          </p:nvSpPr>
          <p:spPr>
            <a:xfrm rot="368066">
              <a:off x="7007766" y="6384897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67;p27">
              <a:extLst>
                <a:ext uri="{FF2B5EF4-FFF2-40B4-BE49-F238E27FC236}">
                  <a16:creationId xmlns:a16="http://schemas.microsoft.com/office/drawing/2014/main" id="{E3F38342-9AB1-4B09-A266-C081F1CE5E1E}"/>
                </a:ext>
              </a:extLst>
            </p:cNvPr>
            <p:cNvSpPr/>
            <p:nvPr/>
          </p:nvSpPr>
          <p:spPr>
            <a:xfrm rot="368066">
              <a:off x="8441624" y="6368436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68;p27">
              <a:extLst>
                <a:ext uri="{FF2B5EF4-FFF2-40B4-BE49-F238E27FC236}">
                  <a16:creationId xmlns:a16="http://schemas.microsoft.com/office/drawing/2014/main" id="{49F41AAE-DBBC-49CF-80C4-983A14C3C86B}"/>
                </a:ext>
              </a:extLst>
            </p:cNvPr>
            <p:cNvSpPr/>
            <p:nvPr/>
          </p:nvSpPr>
          <p:spPr>
            <a:xfrm rot="368066">
              <a:off x="9843830" y="6335790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69;p27">
              <a:extLst>
                <a:ext uri="{FF2B5EF4-FFF2-40B4-BE49-F238E27FC236}">
                  <a16:creationId xmlns:a16="http://schemas.microsoft.com/office/drawing/2014/main" id="{11737436-E628-4CC0-AA1B-F92CF66973C2}"/>
                </a:ext>
              </a:extLst>
            </p:cNvPr>
            <p:cNvSpPr/>
            <p:nvPr/>
          </p:nvSpPr>
          <p:spPr>
            <a:xfrm rot="-1722132" flipH="1">
              <a:off x="10945802" y="5611250"/>
              <a:ext cx="2513134" cy="1595238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" name="Oval 48">
            <a:extLst>
              <a:ext uri="{FF2B5EF4-FFF2-40B4-BE49-F238E27FC236}">
                <a16:creationId xmlns:a16="http://schemas.microsoft.com/office/drawing/2014/main" id="{0AD82E5A-B3EF-479D-8BC0-3B1FF036AF84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106816" y="34294"/>
            <a:ext cx="527901" cy="527901"/>
          </a:xfrm>
          <a:prstGeom prst="ellipse">
            <a:avLst/>
          </a:prstGeom>
          <a:blipFill dpi="0" rotWithShape="0">
            <a:blip r:embed="rId5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89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BEAA25-A2DD-4430-8C4B-CD5112ADB70F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11CD9C-98F9-4896-B4F3-CB8A81CD387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ouple of people standing on a hill&#10;&#10;Description automatically generated">
            <a:extLst>
              <a:ext uri="{FF2B5EF4-FFF2-40B4-BE49-F238E27FC236}">
                <a16:creationId xmlns:a16="http://schemas.microsoft.com/office/drawing/2014/main" id="{38EF5A1D-CDDA-208A-5C6B-C7CF9E1F70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4413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Google Shape;71;p28">
            <a:extLst>
              <a:ext uri="{FF2B5EF4-FFF2-40B4-BE49-F238E27FC236}">
                <a16:creationId xmlns:a16="http://schemas.microsoft.com/office/drawing/2014/main" id="{599D222A-FAFE-4AAA-964E-9705B48AABF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3E3E4">
              <a:lumMod val="70000"/>
              <a:lumOff val="30000"/>
              <a:alpha val="86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2;p28">
            <a:extLst>
              <a:ext uri="{FF2B5EF4-FFF2-40B4-BE49-F238E27FC236}">
                <a16:creationId xmlns:a16="http://schemas.microsoft.com/office/drawing/2014/main" id="{96EE657D-50AE-4297-B0AB-019A0F54E622}"/>
              </a:ext>
            </a:extLst>
          </p:cNvPr>
          <p:cNvSpPr/>
          <p:nvPr userDrawn="1"/>
        </p:nvSpPr>
        <p:spPr>
          <a:xfrm>
            <a:off x="424673" y="280391"/>
            <a:ext cx="11313747" cy="6237731"/>
          </a:xfrm>
          <a:prstGeom prst="rect">
            <a:avLst/>
          </a:prstGeom>
          <a:solidFill>
            <a:schemeClr val="lt1">
              <a:alpha val="89000"/>
            </a:schemeClr>
          </a:solidFill>
          <a:ln>
            <a:noFill/>
          </a:ln>
          <a:effectLst>
            <a:outerShdw blurRad="63500" sx="101000" sy="101000" algn="ctr" rotWithShape="0">
              <a:srgbClr val="000000">
                <a:alpha val="2078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B0B5DF2-1840-47FE-84BA-61078C60B0E9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11664099" y="0"/>
            <a:ext cx="527901" cy="527901"/>
          </a:xfrm>
          <a:prstGeom prst="ellipse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14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1F38E1-B975-430C-B6AF-FFC4A3970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438928-C5E0-4612-9ED2-9F746EA8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316F74-16C8-43E0-908E-FCFB8FE39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92F26BD-B189-4536-ACC4-B0C83AC7A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ABAE6367-7967-4CAB-9896-6C331C1C3AB3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9B9EE9-F3BF-4B40-83E7-C9BC68FDDB0E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DC7E0191-3E48-4847-BC29-82F140F6940F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Google Shape;71;p28">
            <a:extLst>
              <a:ext uri="{FF2B5EF4-FFF2-40B4-BE49-F238E27FC236}">
                <a16:creationId xmlns:a16="http://schemas.microsoft.com/office/drawing/2014/main" id="{3263AC7A-6DC0-4544-9C26-521DEC6869F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3E3E4">
              <a:lumMod val="70000"/>
              <a:lumOff val="30000"/>
              <a:alpha val="86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72;p28">
            <a:extLst>
              <a:ext uri="{FF2B5EF4-FFF2-40B4-BE49-F238E27FC236}">
                <a16:creationId xmlns:a16="http://schemas.microsoft.com/office/drawing/2014/main" id="{CCF1C303-DBE2-4353-A8ED-4ADF2B4255B6}"/>
              </a:ext>
            </a:extLst>
          </p:cNvPr>
          <p:cNvSpPr/>
          <p:nvPr userDrawn="1"/>
        </p:nvSpPr>
        <p:spPr>
          <a:xfrm>
            <a:off x="295217" y="208458"/>
            <a:ext cx="11601567" cy="6441084"/>
          </a:xfrm>
          <a:prstGeom prst="rect">
            <a:avLst/>
          </a:prstGeom>
          <a:solidFill>
            <a:schemeClr val="lt1">
              <a:alpha val="89000"/>
            </a:schemeClr>
          </a:solidFill>
          <a:ln>
            <a:noFill/>
          </a:ln>
          <a:effectLst>
            <a:outerShdw blurRad="63500" sx="101000" sy="101000" algn="ctr" rotWithShape="0">
              <a:srgbClr val="000000">
                <a:alpha val="2078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77;p28">
            <a:extLst>
              <a:ext uri="{FF2B5EF4-FFF2-40B4-BE49-F238E27FC236}">
                <a16:creationId xmlns:a16="http://schemas.microsoft.com/office/drawing/2014/main" id="{5759D865-AB3A-4B09-9D15-B5291D9B365A}"/>
              </a:ext>
            </a:extLst>
          </p:cNvPr>
          <p:cNvSpPr/>
          <p:nvPr userDrawn="1"/>
        </p:nvSpPr>
        <p:spPr>
          <a:xfrm>
            <a:off x="165760" y="1221632"/>
            <a:ext cx="609684" cy="551923"/>
          </a:xfrm>
          <a:custGeom>
            <a:avLst/>
            <a:gdLst/>
            <a:ahLst/>
            <a:cxnLst/>
            <a:rect l="l" t="t" r="r" b="b"/>
            <a:pathLst>
              <a:path w="605680" h="548298" extrusionOk="0">
                <a:moveTo>
                  <a:pt x="203544" y="393040"/>
                </a:moveTo>
                <a:cubicBezTo>
                  <a:pt x="177032" y="393040"/>
                  <a:pt x="155404" y="414462"/>
                  <a:pt x="155404" y="441108"/>
                </a:cubicBezTo>
                <a:cubicBezTo>
                  <a:pt x="155404" y="467580"/>
                  <a:pt x="177032" y="489002"/>
                  <a:pt x="203544" y="489002"/>
                </a:cubicBezTo>
                <a:cubicBezTo>
                  <a:pt x="230057" y="489002"/>
                  <a:pt x="251511" y="467580"/>
                  <a:pt x="251511" y="441108"/>
                </a:cubicBezTo>
                <a:cubicBezTo>
                  <a:pt x="251511" y="414462"/>
                  <a:pt x="230057" y="393040"/>
                  <a:pt x="203544" y="393040"/>
                </a:cubicBezTo>
                <a:close/>
                <a:moveTo>
                  <a:pt x="109182" y="297078"/>
                </a:moveTo>
                <a:cubicBezTo>
                  <a:pt x="82669" y="297078"/>
                  <a:pt x="61215" y="318500"/>
                  <a:pt x="61215" y="344972"/>
                </a:cubicBezTo>
                <a:cubicBezTo>
                  <a:pt x="61215" y="371444"/>
                  <a:pt x="82669" y="393040"/>
                  <a:pt x="109182" y="393040"/>
                </a:cubicBezTo>
                <a:cubicBezTo>
                  <a:pt x="135694" y="393040"/>
                  <a:pt x="157322" y="371444"/>
                  <a:pt x="157322" y="344972"/>
                </a:cubicBezTo>
                <a:cubicBezTo>
                  <a:pt x="157322" y="318500"/>
                  <a:pt x="135694" y="297078"/>
                  <a:pt x="109182" y="297078"/>
                </a:cubicBezTo>
                <a:close/>
                <a:moveTo>
                  <a:pt x="449089" y="177613"/>
                </a:moveTo>
                <a:cubicBezTo>
                  <a:pt x="450310" y="178832"/>
                  <a:pt x="451706" y="180051"/>
                  <a:pt x="453101" y="181270"/>
                </a:cubicBezTo>
                <a:cubicBezTo>
                  <a:pt x="468453" y="194157"/>
                  <a:pt x="492526" y="210701"/>
                  <a:pt x="519216" y="216796"/>
                </a:cubicBezTo>
                <a:lnTo>
                  <a:pt x="461824" y="294118"/>
                </a:lnTo>
                <a:cubicBezTo>
                  <a:pt x="449438" y="310836"/>
                  <a:pt x="430075" y="318673"/>
                  <a:pt x="418212" y="311881"/>
                </a:cubicBezTo>
                <a:cubicBezTo>
                  <a:pt x="406525" y="305089"/>
                  <a:pt x="403559" y="284192"/>
                  <a:pt x="411758" y="265210"/>
                </a:cubicBezTo>
                <a:close/>
                <a:moveTo>
                  <a:pt x="136915" y="173425"/>
                </a:moveTo>
                <a:cubicBezTo>
                  <a:pt x="110403" y="173425"/>
                  <a:pt x="88949" y="194847"/>
                  <a:pt x="88949" y="221319"/>
                </a:cubicBezTo>
                <a:cubicBezTo>
                  <a:pt x="88949" y="247791"/>
                  <a:pt x="110403" y="269387"/>
                  <a:pt x="136915" y="269387"/>
                </a:cubicBezTo>
                <a:cubicBezTo>
                  <a:pt x="163427" y="269387"/>
                  <a:pt x="185056" y="247791"/>
                  <a:pt x="185056" y="221319"/>
                </a:cubicBezTo>
                <a:cubicBezTo>
                  <a:pt x="185056" y="194847"/>
                  <a:pt x="163427" y="173425"/>
                  <a:pt x="136915" y="173425"/>
                </a:cubicBezTo>
                <a:close/>
                <a:moveTo>
                  <a:pt x="479079" y="107118"/>
                </a:moveTo>
                <a:cubicBezTo>
                  <a:pt x="483090" y="117910"/>
                  <a:pt x="489892" y="127832"/>
                  <a:pt x="499309" y="135840"/>
                </a:cubicBezTo>
                <a:cubicBezTo>
                  <a:pt x="520237" y="153247"/>
                  <a:pt x="548489" y="156206"/>
                  <a:pt x="571858" y="145762"/>
                </a:cubicBezTo>
                <a:lnTo>
                  <a:pt x="540467" y="188061"/>
                </a:lnTo>
                <a:cubicBezTo>
                  <a:pt x="510296" y="188409"/>
                  <a:pt x="477161" y="162298"/>
                  <a:pt x="461988" y="147328"/>
                </a:cubicBezTo>
                <a:close/>
                <a:moveTo>
                  <a:pt x="242266" y="90351"/>
                </a:moveTo>
                <a:cubicBezTo>
                  <a:pt x="215754" y="90351"/>
                  <a:pt x="194300" y="111773"/>
                  <a:pt x="194300" y="138245"/>
                </a:cubicBezTo>
                <a:cubicBezTo>
                  <a:pt x="194300" y="164717"/>
                  <a:pt x="215754" y="186313"/>
                  <a:pt x="242266" y="186313"/>
                </a:cubicBezTo>
                <a:cubicBezTo>
                  <a:pt x="268953" y="186313"/>
                  <a:pt x="290407" y="164717"/>
                  <a:pt x="290407" y="138245"/>
                </a:cubicBezTo>
                <a:cubicBezTo>
                  <a:pt x="290407" y="111773"/>
                  <a:pt x="268779" y="90351"/>
                  <a:pt x="242266" y="90351"/>
                </a:cubicBezTo>
                <a:close/>
                <a:moveTo>
                  <a:pt x="305846" y="28897"/>
                </a:moveTo>
                <a:cubicBezTo>
                  <a:pt x="374664" y="32824"/>
                  <a:pt x="427809" y="59699"/>
                  <a:pt x="465353" y="97840"/>
                </a:cubicBezTo>
                <a:lnTo>
                  <a:pt x="448783" y="136852"/>
                </a:lnTo>
                <a:lnTo>
                  <a:pt x="408317" y="231594"/>
                </a:lnTo>
                <a:cubicBezTo>
                  <a:pt x="402212" y="239083"/>
                  <a:pt x="396979" y="248139"/>
                  <a:pt x="393491" y="258589"/>
                </a:cubicBezTo>
                <a:cubicBezTo>
                  <a:pt x="382502" y="292028"/>
                  <a:pt x="392968" y="325466"/>
                  <a:pt x="416864" y="333129"/>
                </a:cubicBezTo>
                <a:cubicBezTo>
                  <a:pt x="434131" y="338876"/>
                  <a:pt x="453667" y="329472"/>
                  <a:pt x="467272" y="311185"/>
                </a:cubicBezTo>
                <a:cubicBezTo>
                  <a:pt x="473202" y="306831"/>
                  <a:pt x="478784" y="301432"/>
                  <a:pt x="483319" y="295162"/>
                </a:cubicBezTo>
                <a:lnTo>
                  <a:pt x="530587" y="231594"/>
                </a:lnTo>
                <a:cubicBezTo>
                  <a:pt x="534599" y="261550"/>
                  <a:pt x="532855" y="291331"/>
                  <a:pt x="525180" y="318500"/>
                </a:cubicBezTo>
                <a:cubicBezTo>
                  <a:pt x="497621" y="415681"/>
                  <a:pt x="418259" y="420035"/>
                  <a:pt x="379363" y="415855"/>
                </a:cubicBezTo>
                <a:cubicBezTo>
                  <a:pt x="367153" y="414636"/>
                  <a:pt x="352850" y="420906"/>
                  <a:pt x="346920" y="431529"/>
                </a:cubicBezTo>
                <a:cubicBezTo>
                  <a:pt x="293547" y="525575"/>
                  <a:pt x="219766" y="610391"/>
                  <a:pt x="79007" y="485867"/>
                </a:cubicBezTo>
                <a:cubicBezTo>
                  <a:pt x="-71346" y="352983"/>
                  <a:pt x="167" y="69974"/>
                  <a:pt x="231801" y="33052"/>
                </a:cubicBezTo>
                <a:cubicBezTo>
                  <a:pt x="258226" y="28829"/>
                  <a:pt x="282907" y="27588"/>
                  <a:pt x="305846" y="28897"/>
                </a:cubicBezTo>
                <a:close/>
                <a:moveTo>
                  <a:pt x="590540" y="0"/>
                </a:moveTo>
                <a:cubicBezTo>
                  <a:pt x="590540" y="0"/>
                  <a:pt x="613915" y="36566"/>
                  <a:pt x="602576" y="90717"/>
                </a:cubicBezTo>
                <a:cubicBezTo>
                  <a:pt x="601181" y="101687"/>
                  <a:pt x="596645" y="112483"/>
                  <a:pt x="588970" y="121711"/>
                </a:cubicBezTo>
                <a:cubicBezTo>
                  <a:pt x="567862" y="146785"/>
                  <a:pt x="530357" y="150093"/>
                  <a:pt x="505063" y="129024"/>
                </a:cubicBezTo>
                <a:cubicBezTo>
                  <a:pt x="479768" y="107781"/>
                  <a:pt x="476454" y="70345"/>
                  <a:pt x="497736" y="45098"/>
                </a:cubicBezTo>
                <a:cubicBezTo>
                  <a:pt x="498957" y="43705"/>
                  <a:pt x="500178" y="42312"/>
                  <a:pt x="501399" y="41093"/>
                </a:cubicBezTo>
                <a:lnTo>
                  <a:pt x="501225" y="40919"/>
                </a:lnTo>
                <a:cubicBezTo>
                  <a:pt x="501225" y="40919"/>
                  <a:pt x="524600" y="10796"/>
                  <a:pt x="555651" y="8880"/>
                </a:cubicBezTo>
                <a:cubicBezTo>
                  <a:pt x="586876" y="6791"/>
                  <a:pt x="590540" y="0"/>
                  <a:pt x="590540" y="0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79;p28">
            <a:extLst>
              <a:ext uri="{FF2B5EF4-FFF2-40B4-BE49-F238E27FC236}">
                <a16:creationId xmlns:a16="http://schemas.microsoft.com/office/drawing/2014/main" id="{FEDB73D6-A262-4812-B321-560EEC9CA1C4}"/>
              </a:ext>
            </a:extLst>
          </p:cNvPr>
          <p:cNvSpPr/>
          <p:nvPr userDrawn="1"/>
        </p:nvSpPr>
        <p:spPr>
          <a:xfrm rot="5770500" flipH="1">
            <a:off x="3949423" y="5888768"/>
            <a:ext cx="586846" cy="609685"/>
          </a:xfrm>
          <a:custGeom>
            <a:avLst/>
            <a:gdLst/>
            <a:ahLst/>
            <a:cxnLst/>
            <a:rect l="l" t="t" r="r" b="b"/>
            <a:pathLst>
              <a:path w="585586" h="608375" extrusionOk="0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92EDABD-95DA-4EA7-94B2-7087050C55A2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38807" y="0"/>
            <a:ext cx="527901" cy="527901"/>
          </a:xfrm>
          <a:prstGeom prst="ellipse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22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53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94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5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文字, 自然&#10;&#10;已生成极高可信度的说明">
            <a:extLst>
              <a:ext uri="{FF2B5EF4-FFF2-40B4-BE49-F238E27FC236}">
                <a16:creationId xmlns:a16="http://schemas.microsoft.com/office/drawing/2014/main" id="{C1CAE8A9-A312-4534-9A75-D1253F02B8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" r="3153" b="147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6175F73-7E85-4FC5-81A8-099C0EC067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0333"/>
            <a:ext cx="12192000" cy="3527667"/>
          </a:xfrm>
          <a:prstGeom prst="rect">
            <a:avLst/>
          </a:prstGeom>
        </p:spPr>
      </p:pic>
      <p:pic>
        <p:nvPicPr>
          <p:cNvPr id="9" name="图片 8" descr="图片包含 文字&#10;&#10;已生成高可信度的说明">
            <a:extLst>
              <a:ext uri="{FF2B5EF4-FFF2-40B4-BE49-F238E27FC236}">
                <a16:creationId xmlns:a16="http://schemas.microsoft.com/office/drawing/2014/main" id="{F997EDDB-0D32-4776-8BFB-6A5BC26E5D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721" y="4102100"/>
            <a:ext cx="3605279" cy="27559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E7D0F80-D2E4-4193-BCCE-85E5B9A7FB3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46" y="4365867"/>
            <a:ext cx="2899731" cy="249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90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文字, 自然&#10;&#10;已生成极高可信度的说明">
            <a:extLst>
              <a:ext uri="{FF2B5EF4-FFF2-40B4-BE49-F238E27FC236}">
                <a16:creationId xmlns:a16="http://schemas.microsoft.com/office/drawing/2014/main" id="{64A3EB8E-D800-464E-B7F9-AC1290DA61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" r="3153" b="147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968CC70-E47E-4EE8-B0FD-BA2897B3A3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38"/>
          <a:stretch/>
        </p:blipFill>
        <p:spPr>
          <a:xfrm>
            <a:off x="0" y="4432300"/>
            <a:ext cx="12192000" cy="2425700"/>
          </a:xfrm>
          <a:prstGeom prst="rect">
            <a:avLst/>
          </a:prstGeom>
        </p:spPr>
      </p:pic>
      <p:pic>
        <p:nvPicPr>
          <p:cNvPr id="9" name="图片 8" descr="图片包含 文字&#10;&#10;已生成高可信度的说明">
            <a:extLst>
              <a:ext uri="{FF2B5EF4-FFF2-40B4-BE49-F238E27FC236}">
                <a16:creationId xmlns:a16="http://schemas.microsoft.com/office/drawing/2014/main" id="{1AB0347D-0525-44C2-A801-E7533E7AC4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426" y="4216400"/>
            <a:ext cx="3605279" cy="27559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F5AFB9A-791B-4DE5-90BF-26AA74B4B81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36" y="4965700"/>
            <a:ext cx="2467781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3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2764C2-7138-4BB9-AEB7-CC145358E8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E6385F-C0DD-4B7B-8458-7B3962FA8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4563F2-C2AC-4F8C-BB63-923BA2EEF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88F6D-8A74-4894-8F2C-F66A4AB980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60553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5DF291D-9173-4CFA-8916-8B6A66938E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F84284-6E8C-4757-BA56-CFB0D4215E06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B0161C-393F-4991-AFA9-7E6EF2829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13B6E3E-55DF-4B4D-B2E1-4B3D42003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8B9B55-1E1C-46E3-B4D8-6C6EEC4171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0912260"/>
      </p:ext>
    </p:extLst>
  </p:cSld>
  <p:clrMapOvr>
    <a:masterClrMapping/>
  </p:clrMapOvr>
  <p:transition spd="slow" advClick="0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781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9617974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9035309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0" y="1108364"/>
            <a:ext cx="12194349" cy="5745665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9"/>
          <p:cNvSpPr/>
          <p:nvPr/>
        </p:nvSpPr>
        <p:spPr>
          <a:xfrm>
            <a:off x="0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266" y="2174375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0" y="886691"/>
            <a:ext cx="12194349" cy="277431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 flipH="1">
            <a:off x="-2533" y="5363852"/>
            <a:ext cx="12194533" cy="1074057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9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9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13" name="Google Shape;313;p9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9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8457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936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7" y="-1314"/>
            <a:ext cx="12193057" cy="686062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78527" y="-236046"/>
            <a:ext cx="12697036" cy="68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434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7" y="-1314"/>
            <a:ext cx="12193057" cy="68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234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48484D2-C01F-4EA8-81EF-09692B85756F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9123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48484D2-C01F-4EA8-81EF-09692B85756F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1299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tags" Target="../tags/tag1.xml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66D0282-7EDE-4F27-AB4D-6FF18B320A4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Content Placeholder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685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4913543F-9FD1-43B3-BC35-F3DAAFC9313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2049898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9DA42D7A-B5E1-4912-9429-E998ABA16A8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578462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5C53979F-8F89-429F-947A-293A352E559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467519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2D79B94B-98A8-4BE1-8E5C-7BC90AE39122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11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12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3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379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445DBAA4-4E10-4162-8CB6-3F797D6D7FC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B997F02-D1B1-49B3-94C8-84E82F1302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9"/>
          <a:stretch/>
        </p:blipFill>
        <p:spPr>
          <a:xfrm>
            <a:off x="0" y="0"/>
            <a:ext cx="12191798" cy="47498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CACE31A-9FD6-45CC-AAF2-0D693A85D4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5224285"/>
            <a:ext cx="12192000" cy="163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005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transition spd="slow" advClick="0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5" Type="http://schemas.microsoft.com/office/2007/relationships/hdphoto" Target="../media/hdphoto3.wdp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50.png"/><Relationship Id="rId7" Type="http://schemas.openxmlformats.org/officeDocument/2006/relationships/image" Target="../media/image53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2.png"/><Relationship Id="rId5" Type="http://schemas.microsoft.com/office/2007/relationships/hdphoto" Target="../media/hdphoto4.wdp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emf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3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2.png"/><Relationship Id="rId5" Type="http://schemas.microsoft.com/office/2007/relationships/hdphoto" Target="../media/hdphoto4.wdp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3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2.png"/><Relationship Id="rId5" Type="http://schemas.microsoft.com/office/2007/relationships/hdphoto" Target="../media/hdphoto4.wdp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3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2.png"/><Relationship Id="rId5" Type="http://schemas.microsoft.com/office/2007/relationships/hdphoto" Target="../media/hdphoto4.wdp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7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5C4CC7-A9CF-6A59-FB6A-FEAF28EC4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3593" y="2700051"/>
            <a:ext cx="6913463" cy="22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9159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177421" y="121976"/>
            <a:ext cx="11846257" cy="6736023"/>
          </a:xfrm>
          <a:prstGeom prst="round2Diag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98276F-F19D-F88A-0113-32D9084737F0}"/>
              </a:ext>
            </a:extLst>
          </p:cNvPr>
          <p:cNvSpPr txBox="1"/>
          <p:nvPr/>
        </p:nvSpPr>
        <p:spPr>
          <a:xfrm>
            <a:off x="85725" y="198714"/>
            <a:ext cx="11934825" cy="583942"/>
          </a:xfrm>
          <a:prstGeom prst="roundRect">
            <a:avLst>
              <a:gd name="adj" fmla="val 17994"/>
            </a:avLst>
          </a:prstGeom>
          <a:solidFill>
            <a:schemeClr val="bg1"/>
          </a:solidFill>
          <a:ln w="38100">
            <a:solidFill>
              <a:srgbClr val="00206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Xác định trên lược đồ các sông lớn ở vùng Trung du và miền núi Bắc Bộ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9F6042-FC05-37C8-C685-282FB2F94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8624" y="863739"/>
            <a:ext cx="7705725" cy="5994261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35F708A-E428-A284-9904-316FDED0684E}"/>
              </a:ext>
            </a:extLst>
          </p:cNvPr>
          <p:cNvSpPr/>
          <p:nvPr/>
        </p:nvSpPr>
        <p:spPr>
          <a:xfrm rot="19144372">
            <a:off x="3404334" y="2974566"/>
            <a:ext cx="274467" cy="5810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D2C828-10D1-5B48-83C7-DCB4966C2368}"/>
              </a:ext>
            </a:extLst>
          </p:cNvPr>
          <p:cNvSpPr txBox="1"/>
          <p:nvPr/>
        </p:nvSpPr>
        <p:spPr>
          <a:xfrm>
            <a:off x="8334375" y="1695450"/>
            <a:ext cx="2962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51B53A9-C708-6D73-E6B1-18F865129A27}"/>
              </a:ext>
            </a:extLst>
          </p:cNvPr>
          <p:cNvSpPr/>
          <p:nvPr/>
        </p:nvSpPr>
        <p:spPr>
          <a:xfrm rot="19144372">
            <a:off x="3232884" y="2279241"/>
            <a:ext cx="274467" cy="5810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7A047B8-EC50-F267-74EA-7F963619A72C}"/>
              </a:ext>
            </a:extLst>
          </p:cNvPr>
          <p:cNvSpPr txBox="1"/>
          <p:nvPr/>
        </p:nvSpPr>
        <p:spPr>
          <a:xfrm>
            <a:off x="8372475" y="2638425"/>
            <a:ext cx="2962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Chảy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C48024E-0563-D86F-1685-3C3F2C7C892A}"/>
              </a:ext>
            </a:extLst>
          </p:cNvPr>
          <p:cNvSpPr/>
          <p:nvPr/>
        </p:nvSpPr>
        <p:spPr>
          <a:xfrm rot="19144372">
            <a:off x="3934166" y="2608884"/>
            <a:ext cx="236986" cy="55614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3F4AEC-745C-26DB-19BB-02CE2353394C}"/>
              </a:ext>
            </a:extLst>
          </p:cNvPr>
          <p:cNvSpPr txBox="1"/>
          <p:nvPr/>
        </p:nvSpPr>
        <p:spPr>
          <a:xfrm>
            <a:off x="8458200" y="3638550"/>
            <a:ext cx="2962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Lô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5485368-7EEB-43F2-146D-FF65CFC07F5D}"/>
              </a:ext>
            </a:extLst>
          </p:cNvPr>
          <p:cNvSpPr/>
          <p:nvPr/>
        </p:nvSpPr>
        <p:spPr>
          <a:xfrm rot="12313305">
            <a:off x="4324691" y="2427910"/>
            <a:ext cx="236986" cy="55614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D1A790-A7CE-5B33-B46F-D22465D4BCD0}"/>
              </a:ext>
            </a:extLst>
          </p:cNvPr>
          <p:cNvSpPr txBox="1"/>
          <p:nvPr/>
        </p:nvSpPr>
        <p:spPr>
          <a:xfrm>
            <a:off x="8582025" y="4629150"/>
            <a:ext cx="2962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Gâm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2835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7" grpId="0" animBg="1"/>
      <p:bldP spid="19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177421" y="121976"/>
            <a:ext cx="11846257" cy="6736023"/>
          </a:xfrm>
          <a:prstGeom prst="round2Diag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98276F-F19D-F88A-0113-32D9084737F0}"/>
              </a:ext>
            </a:extLst>
          </p:cNvPr>
          <p:cNvSpPr txBox="1"/>
          <p:nvPr/>
        </p:nvSpPr>
        <p:spPr>
          <a:xfrm>
            <a:off x="1466850" y="132039"/>
            <a:ext cx="9124950" cy="652641"/>
          </a:xfrm>
          <a:prstGeom prst="roundRect">
            <a:avLst>
              <a:gd name="adj" fmla="val 17994"/>
            </a:avLst>
          </a:prstGeom>
          <a:solidFill>
            <a:schemeClr val="bg1"/>
          </a:solidFill>
          <a:ln w="38100">
            <a:solidFill>
              <a:srgbClr val="00206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ặc điểm chính của sông ngòi ở vùng.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E54931-4C0D-9034-BE34-FB0CE6D2B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50" y="1223962"/>
            <a:ext cx="8877300" cy="34766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E276FAF-4648-B907-03EC-BCBF19C0884F}"/>
              </a:ext>
            </a:extLst>
          </p:cNvPr>
          <p:cNvGrpSpPr/>
          <p:nvPr/>
        </p:nvGrpSpPr>
        <p:grpSpPr>
          <a:xfrm>
            <a:off x="2095499" y="5038725"/>
            <a:ext cx="8105775" cy="1493489"/>
            <a:chOff x="220394" y="27442"/>
            <a:chExt cx="4162483" cy="3094823"/>
          </a:xfrm>
          <a:solidFill>
            <a:srgbClr val="CCFFFF"/>
          </a:solidFill>
        </p:grpSpPr>
        <p:sp>
          <p:nvSpPr>
            <p:cNvPr id="13" name="椭圆 31">
              <a:extLst>
                <a:ext uri="{FF2B5EF4-FFF2-40B4-BE49-F238E27FC236}">
                  <a16:creationId xmlns:a16="http://schemas.microsoft.com/office/drawing/2014/main" id="{B81EA14C-98DF-A8D4-92FD-105CB82F9144}"/>
                </a:ext>
              </a:extLst>
            </p:cNvPr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4" name="Hộp Văn bản 23">
              <a:extLst>
                <a:ext uri="{FF2B5EF4-FFF2-40B4-BE49-F238E27FC236}">
                  <a16:creationId xmlns:a16="http://schemas.microsoft.com/office/drawing/2014/main" id="{E71FDB67-B18E-B8E9-B2C7-177DE5C51DAC}"/>
                </a:ext>
              </a:extLst>
            </p:cNvPr>
            <p:cNvSpPr txBox="1"/>
            <p:nvPr/>
          </p:nvSpPr>
          <p:spPr>
            <a:xfrm>
              <a:off x="327716" y="268338"/>
              <a:ext cx="4007496" cy="2487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457200" algn="just">
                <a:defRPr/>
              </a:pPr>
              <a:r>
                <a:rPr lang="en-US" sz="36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Các</a:t>
              </a:r>
              <a:r>
                <a:rPr lang="en-US" sz="36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sông</a:t>
              </a:r>
              <a:r>
                <a:rPr lang="en-US" sz="36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nhiều</a:t>
              </a:r>
              <a:r>
                <a:rPr lang="en-US" sz="36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thác</a:t>
              </a:r>
              <a:r>
                <a:rPr lang="en-US" sz="36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ghềnh</a:t>
              </a:r>
              <a:r>
                <a:rPr lang="en-US" sz="36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, </a:t>
              </a:r>
              <a:r>
                <a:rPr lang="en-US" sz="36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có</a:t>
              </a:r>
              <a:r>
                <a:rPr lang="en-US" sz="36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khả</a:t>
              </a:r>
              <a:r>
                <a:rPr lang="en-US" sz="36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năng</a:t>
              </a:r>
              <a:r>
                <a:rPr lang="en-US" sz="36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phát</a:t>
              </a:r>
              <a:r>
                <a:rPr lang="en-US" sz="36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triển</a:t>
              </a:r>
              <a:r>
                <a:rPr lang="en-US" sz="36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thủy</a:t>
              </a:r>
              <a:r>
                <a:rPr lang="en-US" sz="36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điện</a:t>
              </a:r>
              <a:r>
                <a:rPr lang="en-US" sz="36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67814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" name="图片 13">
            <a:extLst>
              <a:ext uri="{FF2B5EF4-FFF2-40B4-BE49-F238E27FC236}">
                <a16:creationId xmlns:a16="http://schemas.microsoft.com/office/drawing/2014/main" id="{3815C6A8-08A9-0C34-990C-D2C4392AAD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997" y="266701"/>
            <a:ext cx="8862060" cy="42481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1A3E5E-C472-025A-DB78-3361CAF79D62}"/>
              </a:ext>
            </a:extLst>
          </p:cNvPr>
          <p:cNvSpPr txBox="1"/>
          <p:nvPr/>
        </p:nvSpPr>
        <p:spPr>
          <a:xfrm>
            <a:off x="3181350" y="1581150"/>
            <a:ext cx="59531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khoáng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endParaRPr lang="en-US" sz="6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2825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177421" y="121976"/>
            <a:ext cx="11846257" cy="6736023"/>
          </a:xfrm>
          <a:prstGeom prst="round2Diag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98276F-F19D-F88A-0113-32D9084737F0}"/>
              </a:ext>
            </a:extLst>
          </p:cNvPr>
          <p:cNvSpPr txBox="1"/>
          <p:nvPr/>
        </p:nvSpPr>
        <p:spPr>
          <a:xfrm>
            <a:off x="323850" y="132039"/>
            <a:ext cx="11639550" cy="996136"/>
          </a:xfrm>
          <a:prstGeom prst="roundRect">
            <a:avLst>
              <a:gd name="adj" fmla="val 17994"/>
            </a:avLst>
          </a:prstGeom>
          <a:solidFill>
            <a:schemeClr val="bg1"/>
          </a:solidFill>
          <a:ln w="38100">
            <a:solidFill>
              <a:srgbClr val="00206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 thông tin và quan sát hình 2, em hãy kể tên và xác định trên lược đồ một số khoáng sản chính ở vùng Trung du và miền núi Bắc Bộ.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178A4A-F2EF-ADB1-3A01-0C6CB9D7A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5275" y="1167528"/>
            <a:ext cx="7315199" cy="56904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5B750D-79B4-8B2F-7F90-151E5FD54A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96175" y="1328737"/>
            <a:ext cx="4629150" cy="21431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6426DA-8786-697F-4147-66D2CF337039}"/>
              </a:ext>
            </a:extLst>
          </p:cNvPr>
          <p:cNvSpPr txBox="1"/>
          <p:nvPr/>
        </p:nvSpPr>
        <p:spPr>
          <a:xfrm>
            <a:off x="7796041" y="3637680"/>
            <a:ext cx="1168590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9294007-A4D1-F05E-908A-F87AA46226BE}"/>
              </a:ext>
            </a:extLst>
          </p:cNvPr>
          <p:cNvSpPr/>
          <p:nvPr/>
        </p:nvSpPr>
        <p:spPr>
          <a:xfrm rot="16200000">
            <a:off x="5863983" y="3920880"/>
            <a:ext cx="352425" cy="1197464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F963318-0735-D143-A59A-82D052778481}"/>
              </a:ext>
            </a:extLst>
          </p:cNvPr>
          <p:cNvSpPr/>
          <p:nvPr/>
        </p:nvSpPr>
        <p:spPr>
          <a:xfrm rot="16200000">
            <a:off x="4430473" y="3439869"/>
            <a:ext cx="266700" cy="244962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0941F3F-0F54-F6E8-BC3B-4A8EE5FF395A}"/>
              </a:ext>
            </a:extLst>
          </p:cNvPr>
          <p:cNvSpPr/>
          <p:nvPr/>
        </p:nvSpPr>
        <p:spPr>
          <a:xfrm rot="16200000">
            <a:off x="1973023" y="3325569"/>
            <a:ext cx="266700" cy="244962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F51A0E3-5242-054E-397F-AADA6EC37BE2}"/>
              </a:ext>
            </a:extLst>
          </p:cNvPr>
          <p:cNvSpPr/>
          <p:nvPr/>
        </p:nvSpPr>
        <p:spPr>
          <a:xfrm rot="16200000">
            <a:off x="3725623" y="4706694"/>
            <a:ext cx="266700" cy="244962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F0BB5F-742F-75F8-1A32-087DDD49059A}"/>
              </a:ext>
            </a:extLst>
          </p:cNvPr>
          <p:cNvSpPr txBox="1"/>
          <p:nvPr/>
        </p:nvSpPr>
        <p:spPr>
          <a:xfrm>
            <a:off x="7872241" y="4285380"/>
            <a:ext cx="713337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DC85C95-DFBA-8C4D-D3F9-9E14AC082CF7}"/>
              </a:ext>
            </a:extLst>
          </p:cNvPr>
          <p:cNvSpPr/>
          <p:nvPr/>
        </p:nvSpPr>
        <p:spPr>
          <a:xfrm rot="16200000">
            <a:off x="4735273" y="3620844"/>
            <a:ext cx="266700" cy="244962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0D1BC33-DE25-836B-E29B-082A018C8365}"/>
              </a:ext>
            </a:extLst>
          </p:cNvPr>
          <p:cNvSpPr/>
          <p:nvPr/>
        </p:nvSpPr>
        <p:spPr>
          <a:xfrm rot="16200000">
            <a:off x="3382723" y="3716094"/>
            <a:ext cx="266700" cy="244962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CD8CCAB-195F-A9C8-3E3E-733A8ECA3C71}"/>
              </a:ext>
            </a:extLst>
          </p:cNvPr>
          <p:cNvSpPr/>
          <p:nvPr/>
        </p:nvSpPr>
        <p:spPr>
          <a:xfrm rot="16200000">
            <a:off x="2763598" y="2877894"/>
            <a:ext cx="266700" cy="244962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4045FB-B211-D865-D9E0-EFE6F6678C9E}"/>
              </a:ext>
            </a:extLst>
          </p:cNvPr>
          <p:cNvSpPr txBox="1"/>
          <p:nvPr/>
        </p:nvSpPr>
        <p:spPr>
          <a:xfrm>
            <a:off x="7862716" y="4990230"/>
            <a:ext cx="1340110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Bô-xít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13D5C98-71E1-5FF1-0C74-4D5C8CF16A19}"/>
              </a:ext>
            </a:extLst>
          </p:cNvPr>
          <p:cNvSpPr/>
          <p:nvPr/>
        </p:nvSpPr>
        <p:spPr>
          <a:xfrm rot="16200000">
            <a:off x="3611323" y="2011119"/>
            <a:ext cx="266700" cy="244962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6A700DC-DC31-2077-3F31-7D8428874A86}"/>
              </a:ext>
            </a:extLst>
          </p:cNvPr>
          <p:cNvSpPr/>
          <p:nvPr/>
        </p:nvSpPr>
        <p:spPr>
          <a:xfrm rot="16200000">
            <a:off x="4506673" y="2087319"/>
            <a:ext cx="266700" cy="2449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200FA02-2676-0865-C763-104366DF24CD}"/>
              </a:ext>
            </a:extLst>
          </p:cNvPr>
          <p:cNvSpPr/>
          <p:nvPr/>
        </p:nvSpPr>
        <p:spPr>
          <a:xfrm rot="16200000">
            <a:off x="4944823" y="2068269"/>
            <a:ext cx="266700" cy="2449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329BC70-7C4A-5B10-C2BD-8D81877C2F46}"/>
              </a:ext>
            </a:extLst>
          </p:cNvPr>
          <p:cNvSpPr/>
          <p:nvPr/>
        </p:nvSpPr>
        <p:spPr>
          <a:xfrm rot="16200000">
            <a:off x="2382598" y="4039944"/>
            <a:ext cx="266700" cy="244962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1F7B33F-196D-623C-56A9-39BA39DAB7F6}"/>
              </a:ext>
            </a:extLst>
          </p:cNvPr>
          <p:cNvSpPr txBox="1"/>
          <p:nvPr/>
        </p:nvSpPr>
        <p:spPr>
          <a:xfrm>
            <a:off x="7834141" y="5656980"/>
            <a:ext cx="1410643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57C1A43-D90C-5751-8DE4-E7DDB60A15EC}"/>
              </a:ext>
            </a:extLst>
          </p:cNvPr>
          <p:cNvSpPr/>
          <p:nvPr/>
        </p:nvSpPr>
        <p:spPr>
          <a:xfrm rot="16200000">
            <a:off x="5097223" y="3763719"/>
            <a:ext cx="266700" cy="244962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4ED3FB9-9D4F-0C73-4341-6A98FC450F04}"/>
              </a:ext>
            </a:extLst>
          </p:cNvPr>
          <p:cNvSpPr/>
          <p:nvPr/>
        </p:nvSpPr>
        <p:spPr>
          <a:xfrm rot="16200000">
            <a:off x="5573473" y="3439869"/>
            <a:ext cx="266700" cy="2449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E1FA210-14A7-74FE-4861-4703055F43B0}"/>
              </a:ext>
            </a:extLst>
          </p:cNvPr>
          <p:cNvSpPr txBox="1"/>
          <p:nvPr/>
        </p:nvSpPr>
        <p:spPr>
          <a:xfrm>
            <a:off x="7843666" y="6242447"/>
            <a:ext cx="769441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</a:p>
        </p:txBody>
      </p:sp>
    </p:spTree>
    <p:extLst>
      <p:ext uri="{BB962C8B-B14F-4D97-AF65-F5344CB8AC3E}">
        <p14:creationId xmlns:p14="http://schemas.microsoft.com/office/powerpoint/2010/main" val="20317300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  <p:bldP spid="10" grpId="0" animBg="1"/>
      <p:bldP spid="11" grpId="0" animBg="1"/>
      <p:bldP spid="15" grpId="0" animBg="1"/>
      <p:bldP spid="16" grpId="0" animBg="1"/>
      <p:bldP spid="19" grpId="0"/>
      <p:bldP spid="20" grpId="0" animBg="1"/>
      <p:bldP spid="21" grpId="0" animBg="1"/>
      <p:bldP spid="22" grpId="0" animBg="1"/>
      <p:bldP spid="23" grpId="0"/>
      <p:bldP spid="25" grpId="0" animBg="1"/>
      <p:bldP spid="26" grpId="0" animBg="1"/>
      <p:bldP spid="27" grpId="0" animBg="1"/>
      <p:bldP spid="28" grpId="0" animBg="1"/>
      <p:bldP spid="29" grpId="0"/>
      <p:bldP spid="30" grpId="0" animBg="1"/>
      <p:bldP spid="31" grpId="0" animBg="1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528353" y="3226525"/>
            <a:ext cx="9653452" cy="3278777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2"/>
          <p:cNvSpPr>
            <a:spLocks/>
          </p:cNvSpPr>
          <p:nvPr/>
        </p:nvSpPr>
        <p:spPr bwMode="auto">
          <a:xfrm>
            <a:off x="1724297" y="3669530"/>
            <a:ext cx="8934994" cy="165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miền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núi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Bắc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tài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khoáng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phong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bậc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ta,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khoáng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than,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sắt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a-pa-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tít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vôi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….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FEBE9C-9848-E4D7-58FD-D0A441442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0848" y="1392885"/>
            <a:ext cx="4298053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0279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483326" y="235131"/>
            <a:ext cx="11416937" cy="649224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CD19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Cloud 51"/>
          <p:cNvSpPr/>
          <p:nvPr/>
        </p:nvSpPr>
        <p:spPr>
          <a:xfrm>
            <a:off x="212413" y="342468"/>
            <a:ext cx="3597588" cy="1076757"/>
          </a:xfrm>
          <a:prstGeom prst="cloud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DF3FDE-7EC9-6370-24A9-33AC996B880F}"/>
              </a:ext>
            </a:extLst>
          </p:cNvPr>
          <p:cNvSpPr txBox="1"/>
          <p:nvPr/>
        </p:nvSpPr>
        <p:spPr>
          <a:xfrm>
            <a:off x="3981450" y="381000"/>
            <a:ext cx="7696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du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miền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solidFill>
                <a:srgbClr val="7030A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Đất đỏ bazan là đất gì? Đặc điểm của đất đỏ bazan | Bản tin Bình Phước">
            <a:extLst>
              <a:ext uri="{FF2B5EF4-FFF2-40B4-BE49-F238E27FC236}">
                <a16:creationId xmlns:a16="http://schemas.microsoft.com/office/drawing/2014/main" id="{B5E36077-96DD-1C0F-3A2A-CC26F7BFC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4609">
            <a:off x="790575" y="2107570"/>
            <a:ext cx="6079620" cy="40551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8" name="Picture 4" descr="Tuyên Quang: Mô hình trồng cây ăn quả trên đất đồi rừng Lâm Bình thu nhập  cao">
            <a:extLst>
              <a:ext uri="{FF2B5EF4-FFF2-40B4-BE49-F238E27FC236}">
                <a16:creationId xmlns:a16="http://schemas.microsoft.com/office/drawing/2014/main" id="{1096CB3A-3E8C-DE7A-7F2B-CA1F4323D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5725">
            <a:off x="7191374" y="2421731"/>
            <a:ext cx="4505325" cy="33789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240607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483326" y="235131"/>
            <a:ext cx="11416937" cy="649224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CD19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Cloud 51"/>
          <p:cNvSpPr/>
          <p:nvPr/>
        </p:nvSpPr>
        <p:spPr>
          <a:xfrm>
            <a:off x="212413" y="342468"/>
            <a:ext cx="3597588" cy="1076757"/>
          </a:xfrm>
          <a:prstGeom prst="cloud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DF3FDE-7EC9-6370-24A9-33AC996B880F}"/>
              </a:ext>
            </a:extLst>
          </p:cNvPr>
          <p:cNvSpPr txBox="1"/>
          <p:nvPr/>
        </p:nvSpPr>
        <p:spPr>
          <a:xfrm>
            <a:off x="3981450" y="381000"/>
            <a:ext cx="7696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500"/>
              </a:spcAft>
            </a:pP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vịnh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tôm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2" descr="Vịnh Bắc Bộ là khu vực có vị trí địa lý thế nào? Vùng hoạt động của tàu  biển trong Vịnh Bắc Bộ được quy định ra sao?">
            <a:extLst>
              <a:ext uri="{FF2B5EF4-FFF2-40B4-BE49-F238E27FC236}">
                <a16:creationId xmlns:a16="http://schemas.microsoft.com/office/drawing/2014/main" id="{3DD543A7-F055-B751-FE76-19F46FAC5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1685925"/>
            <a:ext cx="5715000" cy="381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2" name="Picture 4" descr="Giá thủy sản ở đồng bằng sông Cửu Long tăng cao">
            <a:extLst>
              <a:ext uri="{FF2B5EF4-FFF2-40B4-BE49-F238E27FC236}">
                <a16:creationId xmlns:a16="http://schemas.microsoft.com/office/drawing/2014/main" id="{670CBA08-9859-78C2-BC01-DFB69FAB7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575" y="2886075"/>
            <a:ext cx="5257799" cy="35051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696394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202730-72F1-FA62-4524-5B92EBB3C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6074" y="2834562"/>
            <a:ext cx="7108552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4295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339EB8-D718-4605-8243-0721298468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1" b="11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A39170-DC79-4BD1-9637-EE9FA8256A44}"/>
              </a:ext>
            </a:extLst>
          </p:cNvPr>
          <p:cNvSpPr txBox="1"/>
          <p:nvPr/>
        </p:nvSpPr>
        <p:spPr>
          <a:xfrm>
            <a:off x="2416748" y="1485534"/>
            <a:ext cx="78320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687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01453162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AAB429-5E71-4DF8-B9B6-27D432A5CA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331857" y="2860466"/>
            <a:ext cx="2926096" cy="3853866"/>
          </a:xfrm>
          <a:prstGeom prst="rect">
            <a:avLst/>
          </a:prstGeom>
        </p:spPr>
      </p:pic>
      <p:pic>
        <p:nvPicPr>
          <p:cNvPr id="1026" name="Picture 2" descr="Cartoon Characters Doraemon Nobita Pngu0027s - Easy Drawing Of Nobita,Cartoon  Arm Png - free transparent png images - pngaaa.com">
            <a:extLst>
              <a:ext uri="{FF2B5EF4-FFF2-40B4-BE49-F238E27FC236}">
                <a16:creationId xmlns:a16="http://schemas.microsoft.com/office/drawing/2014/main" id="{0961D493-5902-4DCB-98D0-F7D4C4608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02" b="95677" l="10000" r="90000">
                        <a14:foregroundMark x1="59222" y1="20310" x2="59222" y2="20310"/>
                        <a14:foregroundMark x1="70222" y1="17129" x2="70222" y2="17129"/>
                        <a14:foregroundMark x1="71889" y1="15008" x2="64667" y2="26427"/>
                        <a14:foregroundMark x1="56333" y1="14845" x2="65000" y2="19576"/>
                        <a14:foregroundMark x1="65000" y1="19576" x2="75222" y2="21615"/>
                        <a14:foregroundMark x1="75222" y1="21615" x2="57556" y2="16069"/>
                        <a14:foregroundMark x1="57556" y1="16069" x2="66111" y2="13948"/>
                        <a14:foregroundMark x1="71111" y1="13295" x2="74556" y2="20310"/>
                        <a14:foregroundMark x1="63000" y1="5954" x2="63000" y2="5954"/>
                        <a14:foregroundMark x1="60667" y1="5954" x2="60667" y2="5954"/>
                        <a14:foregroundMark x1="53778" y1="13295" x2="55222" y2="15008"/>
                        <a14:foregroundMark x1="56111" y1="15253" x2="58333" y2="21370"/>
                        <a14:foregroundMark x1="60444" y1="5302" x2="60444" y2="5302"/>
                        <a14:foregroundMark x1="56111" y1="7423" x2="61889" y2="8075"/>
                        <a14:foregroundMark x1="52889" y1="83197" x2="52556" y2="93312"/>
                        <a14:foregroundMark x1="67333" y1="83850" x2="71333" y2="95677"/>
                        <a14:foregroundMark x1="54000" y1="82953" x2="51222" y2="89967"/>
                        <a14:foregroundMark x1="70778" y1="83197" x2="67000" y2="89560"/>
                        <a14:foregroundMark x1="53778" y1="81077" x2="49444" y2="88010"/>
                        <a14:foregroundMark x1="49444" y1="88010" x2="49444" y2="88010"/>
                        <a14:foregroundMark x1="56667" y1="82300" x2="57222" y2="89070"/>
                        <a14:foregroundMark x1="65556" y1="81485" x2="65333" y2="89967"/>
                        <a14:foregroundMark x1="67466" y1="35217" x2="66444" y2="38907"/>
                        <a14:foregroundMark x1="61000" y1="34095" x2="56333" y2="41028"/>
                        <a14:foregroundMark x1="56667" y1="33442" x2="54333" y2="41680"/>
                        <a14:backgroundMark x1="67556" y1="34258" x2="67556" y2="34258"/>
                        <a14:backgroundMark x1="67889" y1="34013" x2="67889" y2="34013"/>
                        <a14:backgroundMark x1="67556" y1="34176" x2="67556" y2="34176"/>
                        <a14:backgroundMark x1="67667" y1="34502" x2="67667" y2="34502"/>
                        <a14:backgroundMark x1="67667" y1="34176" x2="68222" y2="34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85880" y="2173137"/>
            <a:ext cx="3224579" cy="439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B2D9D984-C34F-4B7B-9C21-FE59872679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367309">
            <a:off x="7878830" y="-52619"/>
            <a:ext cx="3929254" cy="2774236"/>
          </a:xfrm>
          <a:prstGeom prst="rect">
            <a:avLst/>
          </a:prstGeom>
        </p:spPr>
      </p:pic>
      <p:sp>
        <p:nvSpPr>
          <p:cNvPr id="28" name="Graphic 19">
            <a:extLst>
              <a:ext uri="{FF2B5EF4-FFF2-40B4-BE49-F238E27FC236}">
                <a16:creationId xmlns:a16="http://schemas.microsoft.com/office/drawing/2014/main" id="{A13CFFDE-ECDB-48D0-A658-6345F61EA281}"/>
              </a:ext>
            </a:extLst>
          </p:cNvPr>
          <p:cNvSpPr/>
          <p:nvPr/>
        </p:nvSpPr>
        <p:spPr>
          <a:xfrm rot="21387366">
            <a:off x="1219892" y="-57194"/>
            <a:ext cx="6088693" cy="3561567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9" name="Graphic 19">
            <a:extLst>
              <a:ext uri="{FF2B5EF4-FFF2-40B4-BE49-F238E27FC236}">
                <a16:creationId xmlns:a16="http://schemas.microsoft.com/office/drawing/2014/main" id="{8B69806C-2297-4751-8114-32478CB33DEF}"/>
              </a:ext>
            </a:extLst>
          </p:cNvPr>
          <p:cNvSpPr/>
          <p:nvPr/>
        </p:nvSpPr>
        <p:spPr>
          <a:xfrm rot="18232085">
            <a:off x="4144799" y="2771447"/>
            <a:ext cx="265519" cy="264247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0" name="Graphic 19">
            <a:extLst>
              <a:ext uri="{FF2B5EF4-FFF2-40B4-BE49-F238E27FC236}">
                <a16:creationId xmlns:a16="http://schemas.microsoft.com/office/drawing/2014/main" id="{E36F3521-21BC-4EEE-B356-61E6D30248F8}"/>
              </a:ext>
            </a:extLst>
          </p:cNvPr>
          <p:cNvSpPr/>
          <p:nvPr/>
        </p:nvSpPr>
        <p:spPr>
          <a:xfrm rot="18232085">
            <a:off x="3824691" y="3037721"/>
            <a:ext cx="162952" cy="17268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422FC7E-9007-476E-9C1B-E6E6B709A729}"/>
              </a:ext>
            </a:extLst>
          </p:cNvPr>
          <p:cNvSpPr txBox="1"/>
          <p:nvPr/>
        </p:nvSpPr>
        <p:spPr>
          <a:xfrm>
            <a:off x="1649897" y="-178752"/>
            <a:ext cx="518588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endParaRPr lang="en-US" sz="3600" b="1" dirty="0">
              <a:solidFill>
                <a:srgbClr val="FC6E51">
                  <a:lumMod val="75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Cam-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pu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-chia (Cambodia).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71576CB-1B9B-44DE-A931-A3FA7702033A}"/>
              </a:ext>
            </a:extLst>
          </p:cNvPr>
          <p:cNvSpPr txBox="1"/>
          <p:nvPr/>
        </p:nvSpPr>
        <p:spPr>
          <a:xfrm rot="759322">
            <a:off x="8147033" y="788840"/>
            <a:ext cx="346710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2 Noi dung dai"/>
              <a:ea typeface="+mn-ea"/>
            </a:endParaRPr>
          </a:p>
        </p:txBody>
      </p:sp>
      <p:sp>
        <p:nvSpPr>
          <p:cNvPr id="2" name="Action Button: Go Back or Previous 1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465A56FB-956A-4D9A-B648-33013A24ED1D}"/>
              </a:ext>
            </a:extLst>
          </p:cNvPr>
          <p:cNvSpPr/>
          <p:nvPr/>
        </p:nvSpPr>
        <p:spPr>
          <a:xfrm>
            <a:off x="10910459" y="6324600"/>
            <a:ext cx="1052941" cy="550496"/>
          </a:xfrm>
          <a:prstGeom prst="actionButtonBackPrevio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618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398" y="188381"/>
            <a:ext cx="12697036" cy="6860627"/>
          </a:xfrm>
          <a:prstGeom prst="rect">
            <a:avLst/>
          </a:prstGeom>
        </p:spPr>
      </p:pic>
      <p:sp>
        <p:nvSpPr>
          <p:cNvPr id="48135" name="Text Box 7"/>
          <p:cNvSpPr txBox="1"/>
          <p:nvPr/>
        </p:nvSpPr>
        <p:spPr>
          <a:xfrm>
            <a:off x="795130" y="1802179"/>
            <a:ext cx="10724322" cy="107721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609585">
              <a:spcBef>
                <a:spcPct val="50000"/>
              </a:spcBef>
            </a:pP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giáp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82570" y="2537385"/>
            <a:ext cx="15981033" cy="5088569"/>
          </a:xfrm>
          <a:prstGeom prst="rect">
            <a:avLst/>
          </a:prstGeom>
        </p:spPr>
      </p:pic>
      <p:pic>
        <p:nvPicPr>
          <p:cNvPr id="40" name="图片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63994">
            <a:off x="-1361852" y="-490365"/>
            <a:ext cx="3259611" cy="1357493"/>
          </a:xfrm>
          <a:prstGeom prst="rect">
            <a:avLst/>
          </a:prstGeom>
        </p:spPr>
      </p:pic>
      <p:pic>
        <p:nvPicPr>
          <p:cNvPr id="41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9444" y="7691"/>
            <a:ext cx="4618989" cy="1802175"/>
          </a:xfrm>
          <a:prstGeom prst="rect">
            <a:avLst/>
          </a:prstGeom>
        </p:spPr>
      </p:pic>
      <p:pic>
        <p:nvPicPr>
          <p:cNvPr id="42" name="图片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74480" y="1104978"/>
            <a:ext cx="1895139" cy="707700"/>
          </a:xfrm>
          <a:prstGeom prst="rect">
            <a:avLst/>
          </a:prstGeom>
        </p:spPr>
      </p:pic>
      <p:pic>
        <p:nvPicPr>
          <p:cNvPr id="43" name="图片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056238">
            <a:off x="10898700" y="173430"/>
            <a:ext cx="1202192" cy="493729"/>
          </a:xfrm>
          <a:prstGeom prst="rect">
            <a:avLst/>
          </a:prstGeom>
        </p:spPr>
      </p:pic>
      <p:sp>
        <p:nvSpPr>
          <p:cNvPr id="48151" name="Rectangle 23"/>
          <p:cNvSpPr/>
          <p:nvPr/>
        </p:nvSpPr>
        <p:spPr>
          <a:xfrm>
            <a:off x="801939" y="3191485"/>
            <a:ext cx="1219200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 anchorCtr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09585"/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</a:t>
            </a:r>
            <a:endParaRPr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52" name="Rectangle 24"/>
          <p:cNvSpPr/>
          <p:nvPr/>
        </p:nvSpPr>
        <p:spPr>
          <a:xfrm>
            <a:off x="2021138" y="3191486"/>
            <a:ext cx="1219200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 anchorCtr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09585"/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</a:t>
            </a:r>
            <a:endParaRPr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53" name="Rectangle 25"/>
          <p:cNvSpPr/>
          <p:nvPr/>
        </p:nvSpPr>
        <p:spPr>
          <a:xfrm>
            <a:off x="3240338" y="3191486"/>
            <a:ext cx="1219200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 anchorCtr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09585"/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</a:t>
            </a:r>
            <a:endParaRPr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54" name="Rectangle 26"/>
          <p:cNvSpPr/>
          <p:nvPr/>
        </p:nvSpPr>
        <p:spPr>
          <a:xfrm>
            <a:off x="4459538" y="3191486"/>
            <a:ext cx="1219200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 anchorCtr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09585"/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</a:t>
            </a:r>
            <a:endParaRPr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55" name="Rectangle 27"/>
          <p:cNvSpPr/>
          <p:nvPr/>
        </p:nvSpPr>
        <p:spPr>
          <a:xfrm>
            <a:off x="5678738" y="3191486"/>
            <a:ext cx="1219200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 anchorCtr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09585"/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</a:t>
            </a:r>
            <a:endParaRPr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56" name="Rectangle 28"/>
          <p:cNvSpPr/>
          <p:nvPr/>
        </p:nvSpPr>
        <p:spPr>
          <a:xfrm>
            <a:off x="6897938" y="3191486"/>
            <a:ext cx="1219200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 anchorCtr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09585"/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</a:t>
            </a:r>
            <a:endParaRPr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59" name="Text Box 31"/>
          <p:cNvSpPr txBox="1"/>
          <p:nvPr/>
        </p:nvSpPr>
        <p:spPr>
          <a:xfrm>
            <a:off x="1821438" y="4466116"/>
            <a:ext cx="9245145" cy="646331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09585">
              <a:spcBef>
                <a:spcPct val="50000"/>
              </a:spcBef>
            </a:pPr>
            <a:r>
              <a:rPr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r>
              <a:rPr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sộ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ta</a:t>
            </a:r>
            <a:endParaRPr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96" name="Rectangle 68"/>
          <p:cNvSpPr/>
          <p:nvPr/>
        </p:nvSpPr>
        <p:spPr>
          <a:xfrm>
            <a:off x="7127876" y="5465212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 defTabSz="609585"/>
            <a:r>
              <a:rPr lang="en-US" sz="6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ê</a:t>
            </a:r>
            <a:endParaRPr sz="6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97" name="Rectangle 69"/>
          <p:cNvSpPr/>
          <p:nvPr/>
        </p:nvSpPr>
        <p:spPr>
          <a:xfrm>
            <a:off x="990600" y="5465212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 defTabSz="609585"/>
            <a:r>
              <a:rPr lang="en-US" sz="6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endParaRPr sz="6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98" name="Rectangle 70"/>
          <p:cNvSpPr/>
          <p:nvPr/>
        </p:nvSpPr>
        <p:spPr>
          <a:xfrm>
            <a:off x="3048000" y="5465212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 defTabSz="609585"/>
            <a:r>
              <a:rPr lang="en-US" sz="6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</a:t>
            </a:r>
            <a:endParaRPr sz="6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99" name="Rectangle 71"/>
          <p:cNvSpPr/>
          <p:nvPr/>
        </p:nvSpPr>
        <p:spPr>
          <a:xfrm>
            <a:off x="0" y="5465212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 defTabSz="609585"/>
            <a:r>
              <a:rPr lang="en-US" sz="6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</a:t>
            </a:r>
            <a:endParaRPr sz="6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200" name="Rectangle 72"/>
          <p:cNvSpPr/>
          <p:nvPr/>
        </p:nvSpPr>
        <p:spPr>
          <a:xfrm>
            <a:off x="5070476" y="5465212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 defTabSz="609585"/>
            <a:r>
              <a:rPr lang="en-US" sz="6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</a:t>
            </a:r>
            <a:endParaRPr sz="6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201" name="Rectangle 73"/>
          <p:cNvSpPr/>
          <p:nvPr/>
        </p:nvSpPr>
        <p:spPr>
          <a:xfrm>
            <a:off x="6096000" y="5465212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 defTabSz="609585"/>
            <a:r>
              <a:rPr lang="en-US" sz="6000" b="1" cap="all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endParaRPr sz="6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202" name="Rectangle 74"/>
          <p:cNvSpPr/>
          <p:nvPr/>
        </p:nvSpPr>
        <p:spPr>
          <a:xfrm>
            <a:off x="4038600" y="5465212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 defTabSz="609585"/>
            <a:r>
              <a:rPr lang="en-US" sz="6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</a:t>
            </a:r>
            <a:endParaRPr sz="6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203" name="Rectangle 75"/>
          <p:cNvSpPr/>
          <p:nvPr/>
        </p:nvSpPr>
        <p:spPr>
          <a:xfrm>
            <a:off x="2022476" y="5465212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 defTabSz="609585"/>
            <a:r>
              <a:rPr lang="en-US" sz="6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à</a:t>
            </a:r>
            <a:endParaRPr sz="6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3487" y="-31622"/>
            <a:ext cx="4618989" cy="18021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DA53F7-4604-7E45-3685-240A2536FE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22234" y="648923"/>
            <a:ext cx="5816088" cy="829128"/>
          </a:xfrm>
          <a:prstGeom prst="rect">
            <a:avLst/>
          </a:prstGeom>
        </p:spPr>
      </p:pic>
      <p:sp>
        <p:nvSpPr>
          <p:cNvPr id="3" name="Rectangle 28">
            <a:extLst>
              <a:ext uri="{FF2B5EF4-FFF2-40B4-BE49-F238E27FC236}">
                <a16:creationId xmlns:a16="http://schemas.microsoft.com/office/drawing/2014/main" id="{0AAD7813-E758-6B8B-C6FB-3D73AA0ACF56}"/>
              </a:ext>
            </a:extLst>
          </p:cNvPr>
          <p:cNvSpPr/>
          <p:nvPr/>
        </p:nvSpPr>
        <p:spPr>
          <a:xfrm>
            <a:off x="8140329" y="3201425"/>
            <a:ext cx="1219200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 anchorCtr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09585"/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</a:t>
            </a:r>
            <a:endParaRPr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28">
            <a:extLst>
              <a:ext uri="{FF2B5EF4-FFF2-40B4-BE49-F238E27FC236}">
                <a16:creationId xmlns:a16="http://schemas.microsoft.com/office/drawing/2014/main" id="{0B30A83A-A89C-9E5B-B818-5BB786C9F0F6}"/>
              </a:ext>
            </a:extLst>
          </p:cNvPr>
          <p:cNvSpPr/>
          <p:nvPr/>
        </p:nvSpPr>
        <p:spPr>
          <a:xfrm>
            <a:off x="9372781" y="3201425"/>
            <a:ext cx="1219200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 anchorCtr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09585"/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Ố</a:t>
            </a:r>
            <a:endParaRPr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28">
            <a:extLst>
              <a:ext uri="{FF2B5EF4-FFF2-40B4-BE49-F238E27FC236}">
                <a16:creationId xmlns:a16="http://schemas.microsoft.com/office/drawing/2014/main" id="{F5021DFC-AFC0-D89E-3676-1C4F4AC6C65B}"/>
              </a:ext>
            </a:extLst>
          </p:cNvPr>
          <p:cNvSpPr/>
          <p:nvPr/>
        </p:nvSpPr>
        <p:spPr>
          <a:xfrm>
            <a:off x="10615172" y="3181546"/>
            <a:ext cx="1219200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 anchorCtr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09585"/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</a:t>
            </a:r>
            <a:endParaRPr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68">
            <a:extLst>
              <a:ext uri="{FF2B5EF4-FFF2-40B4-BE49-F238E27FC236}">
                <a16:creationId xmlns:a16="http://schemas.microsoft.com/office/drawing/2014/main" id="{7A3115C7-3758-F50D-84A7-B52CBE85F036}"/>
              </a:ext>
            </a:extLst>
          </p:cNvPr>
          <p:cNvSpPr/>
          <p:nvPr/>
        </p:nvSpPr>
        <p:spPr>
          <a:xfrm>
            <a:off x="8161546" y="5475151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 defTabSz="609585"/>
            <a:r>
              <a:rPr lang="en-US" sz="6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</a:t>
            </a:r>
            <a:endParaRPr sz="6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8">
            <a:extLst>
              <a:ext uri="{FF2B5EF4-FFF2-40B4-BE49-F238E27FC236}">
                <a16:creationId xmlns:a16="http://schemas.microsoft.com/office/drawing/2014/main" id="{1EA69C1C-0641-123B-E453-A395C6325044}"/>
              </a:ext>
            </a:extLst>
          </p:cNvPr>
          <p:cNvSpPr/>
          <p:nvPr/>
        </p:nvSpPr>
        <p:spPr>
          <a:xfrm>
            <a:off x="9205154" y="5485091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 defTabSz="609585"/>
            <a:r>
              <a:rPr lang="en-US" sz="6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s</a:t>
            </a:r>
            <a:endParaRPr sz="6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68">
            <a:extLst>
              <a:ext uri="{FF2B5EF4-FFF2-40B4-BE49-F238E27FC236}">
                <a16:creationId xmlns:a16="http://schemas.microsoft.com/office/drawing/2014/main" id="{C2DBD9C9-E7A8-727F-D328-5FD3E333076A}"/>
              </a:ext>
            </a:extLst>
          </p:cNvPr>
          <p:cNvSpPr/>
          <p:nvPr/>
        </p:nvSpPr>
        <p:spPr>
          <a:xfrm>
            <a:off x="10238824" y="5475152"/>
            <a:ext cx="833368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 defTabSz="609585"/>
            <a:r>
              <a:rPr lang="en-US" sz="6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ơ</a:t>
            </a:r>
            <a:endParaRPr sz="6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68">
            <a:extLst>
              <a:ext uri="{FF2B5EF4-FFF2-40B4-BE49-F238E27FC236}">
                <a16:creationId xmlns:a16="http://schemas.microsoft.com/office/drawing/2014/main" id="{1D80FEF6-977C-2E29-A6F5-5A87DA76C733}"/>
              </a:ext>
            </a:extLst>
          </p:cNvPr>
          <p:cNvSpPr/>
          <p:nvPr/>
        </p:nvSpPr>
        <p:spPr>
          <a:xfrm>
            <a:off x="11063771" y="5495030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 defTabSz="609585"/>
            <a:r>
              <a:rPr lang="en-US" sz="6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</a:t>
            </a:r>
            <a:endParaRPr sz="6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8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8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8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8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8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8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8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8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8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8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8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8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8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8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8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8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8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8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8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48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8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48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48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4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5" grpId="0" animBg="1"/>
      <p:bldP spid="48151" grpId="0" animBg="1"/>
      <p:bldP spid="48152" grpId="0" animBg="1"/>
      <p:bldP spid="48153" grpId="0" animBg="1"/>
      <p:bldP spid="48154" grpId="0" animBg="1"/>
      <p:bldP spid="48155" grpId="0" animBg="1"/>
      <p:bldP spid="48156" grpId="0" animBg="1"/>
      <p:bldP spid="48159" grpId="0" animBg="1"/>
      <p:bldP spid="48196" grpId="0" animBg="1"/>
      <p:bldP spid="48197" grpId="0" animBg="1"/>
      <p:bldP spid="48198" grpId="0" animBg="1"/>
      <p:bldP spid="48199" grpId="0" animBg="1"/>
      <p:bldP spid="48200" grpId="0" animBg="1"/>
      <p:bldP spid="48201" grpId="0" animBg="1"/>
      <p:bldP spid="48202" grpId="0" animBg="1"/>
      <p:bldP spid="48203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AAB429-5E71-4DF8-B9B6-27D432A5CA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34903" y="2869603"/>
            <a:ext cx="2926096" cy="3853866"/>
          </a:xfrm>
          <a:prstGeom prst="rect">
            <a:avLst/>
          </a:prstGeom>
        </p:spPr>
      </p:pic>
      <p:pic>
        <p:nvPicPr>
          <p:cNvPr id="1026" name="Picture 2" descr="Cartoon Characters Doraemon Nobita Pngu0027s - Easy Drawing Of Nobita,Cartoon  Arm Png - free transparent png images - pngaaa.com">
            <a:extLst>
              <a:ext uri="{FF2B5EF4-FFF2-40B4-BE49-F238E27FC236}">
                <a16:creationId xmlns:a16="http://schemas.microsoft.com/office/drawing/2014/main" id="{0961D493-5902-4DCB-98D0-F7D4C4608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02" b="95677" l="10000" r="90000">
                        <a14:foregroundMark x1="59222" y1="20310" x2="59222" y2="20310"/>
                        <a14:foregroundMark x1="70222" y1="17129" x2="70222" y2="17129"/>
                        <a14:foregroundMark x1="71889" y1="15008" x2="64667" y2="26427"/>
                        <a14:foregroundMark x1="56333" y1="14845" x2="65000" y2="19576"/>
                        <a14:foregroundMark x1="65000" y1="19576" x2="75222" y2="21615"/>
                        <a14:foregroundMark x1="75222" y1="21615" x2="57556" y2="16069"/>
                        <a14:foregroundMark x1="57556" y1="16069" x2="66111" y2="13948"/>
                        <a14:foregroundMark x1="71111" y1="13295" x2="74556" y2="20310"/>
                        <a14:foregroundMark x1="63000" y1="5954" x2="63000" y2="5954"/>
                        <a14:foregroundMark x1="60667" y1="5954" x2="60667" y2="5954"/>
                        <a14:foregroundMark x1="53778" y1="13295" x2="55222" y2="15008"/>
                        <a14:foregroundMark x1="56111" y1="15253" x2="58333" y2="21370"/>
                        <a14:foregroundMark x1="60444" y1="5302" x2="60444" y2="5302"/>
                        <a14:foregroundMark x1="56111" y1="7423" x2="61889" y2="8075"/>
                        <a14:foregroundMark x1="52889" y1="83197" x2="52556" y2="93312"/>
                        <a14:foregroundMark x1="67333" y1="83850" x2="71333" y2="95677"/>
                        <a14:foregroundMark x1="54000" y1="82953" x2="51222" y2="89967"/>
                        <a14:foregroundMark x1="70778" y1="83197" x2="67000" y2="89560"/>
                        <a14:foregroundMark x1="53778" y1="81077" x2="49444" y2="88010"/>
                        <a14:foregroundMark x1="49444" y1="88010" x2="49444" y2="88010"/>
                        <a14:foregroundMark x1="56667" y1="82300" x2="57222" y2="89070"/>
                        <a14:foregroundMark x1="65556" y1="81485" x2="65333" y2="89967"/>
                        <a14:foregroundMark x1="67466" y1="35217" x2="66444" y2="38907"/>
                        <a14:foregroundMark x1="61000" y1="34095" x2="56333" y2="41028"/>
                        <a14:foregroundMark x1="56667" y1="33442" x2="54333" y2="41680"/>
                        <a14:backgroundMark x1="67556" y1="34258" x2="67556" y2="34258"/>
                        <a14:backgroundMark x1="67889" y1="34013" x2="67889" y2="34013"/>
                        <a14:backgroundMark x1="67556" y1="34176" x2="67556" y2="34176"/>
                        <a14:backgroundMark x1="67667" y1="34502" x2="67667" y2="34502"/>
                        <a14:backgroundMark x1="67667" y1="34176" x2="68222" y2="34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21242" y="2261529"/>
            <a:ext cx="3224579" cy="439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B2D9D984-C34F-4B7B-9C21-FE59872679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367309">
            <a:off x="7242489" y="-124179"/>
            <a:ext cx="4393426" cy="3004296"/>
          </a:xfrm>
          <a:prstGeom prst="rect">
            <a:avLst/>
          </a:prstGeom>
        </p:spPr>
      </p:pic>
      <p:sp>
        <p:nvSpPr>
          <p:cNvPr id="28" name="Graphic 19">
            <a:extLst>
              <a:ext uri="{FF2B5EF4-FFF2-40B4-BE49-F238E27FC236}">
                <a16:creationId xmlns:a16="http://schemas.microsoft.com/office/drawing/2014/main" id="{A13CFFDE-ECDB-48D0-A658-6345F61EA281}"/>
              </a:ext>
            </a:extLst>
          </p:cNvPr>
          <p:cNvSpPr/>
          <p:nvPr/>
        </p:nvSpPr>
        <p:spPr>
          <a:xfrm rot="21387366">
            <a:off x="864223" y="-3488"/>
            <a:ext cx="6293659" cy="3295335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9" name="Graphic 19">
            <a:extLst>
              <a:ext uri="{FF2B5EF4-FFF2-40B4-BE49-F238E27FC236}">
                <a16:creationId xmlns:a16="http://schemas.microsoft.com/office/drawing/2014/main" id="{8B69806C-2297-4751-8114-32478CB33DEF}"/>
              </a:ext>
            </a:extLst>
          </p:cNvPr>
          <p:cNvSpPr/>
          <p:nvPr/>
        </p:nvSpPr>
        <p:spPr>
          <a:xfrm rot="18232085">
            <a:off x="2652153" y="2753947"/>
            <a:ext cx="265519" cy="264247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0" name="Graphic 19">
            <a:extLst>
              <a:ext uri="{FF2B5EF4-FFF2-40B4-BE49-F238E27FC236}">
                <a16:creationId xmlns:a16="http://schemas.microsoft.com/office/drawing/2014/main" id="{E36F3521-21BC-4EEE-B356-61E6D30248F8}"/>
              </a:ext>
            </a:extLst>
          </p:cNvPr>
          <p:cNvSpPr/>
          <p:nvPr/>
        </p:nvSpPr>
        <p:spPr>
          <a:xfrm rot="18232085">
            <a:off x="2332045" y="3020221"/>
            <a:ext cx="162952" cy="17268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422FC7E-9007-476E-9C1B-E6E6B709A729}"/>
              </a:ext>
            </a:extLst>
          </p:cNvPr>
          <p:cNvSpPr txBox="1"/>
          <p:nvPr/>
        </p:nvSpPr>
        <p:spPr>
          <a:xfrm>
            <a:off x="1431234" y="658631"/>
            <a:ext cx="533731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b) Vùng Trung du và miền núi Bắc Bộ có khí hậu nhiệt đới ẩm gió mùa với mùa đông lạnh nhất cả nước.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71576CB-1B9B-44DE-A931-A3FA7702033A}"/>
              </a:ext>
            </a:extLst>
          </p:cNvPr>
          <p:cNvSpPr txBox="1"/>
          <p:nvPr/>
        </p:nvSpPr>
        <p:spPr>
          <a:xfrm rot="759322">
            <a:off x="7494199" y="1005076"/>
            <a:ext cx="38601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2 Noi dung dai"/>
            </a:endParaRPr>
          </a:p>
        </p:txBody>
      </p:sp>
    </p:spTree>
    <p:extLst>
      <p:ext uri="{BB962C8B-B14F-4D97-AF65-F5344CB8AC3E}">
        <p14:creationId xmlns:p14="http://schemas.microsoft.com/office/powerpoint/2010/main" val="3608613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AAB429-5E71-4DF8-B9B6-27D432A5CA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34903" y="2869603"/>
            <a:ext cx="2926096" cy="3853866"/>
          </a:xfrm>
          <a:prstGeom prst="rect">
            <a:avLst/>
          </a:prstGeom>
        </p:spPr>
      </p:pic>
      <p:pic>
        <p:nvPicPr>
          <p:cNvPr id="1026" name="Picture 2" descr="Cartoon Characters Doraemon Nobita Pngu0027s - Easy Drawing Of Nobita,Cartoon  Arm Png - free transparent png images - pngaaa.com">
            <a:extLst>
              <a:ext uri="{FF2B5EF4-FFF2-40B4-BE49-F238E27FC236}">
                <a16:creationId xmlns:a16="http://schemas.microsoft.com/office/drawing/2014/main" id="{0961D493-5902-4DCB-98D0-F7D4C4608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02" b="95677" l="10000" r="90000">
                        <a14:foregroundMark x1="59222" y1="20310" x2="59222" y2="20310"/>
                        <a14:foregroundMark x1="70222" y1="17129" x2="70222" y2="17129"/>
                        <a14:foregroundMark x1="71889" y1="15008" x2="64667" y2="26427"/>
                        <a14:foregroundMark x1="56333" y1="14845" x2="65000" y2="19576"/>
                        <a14:foregroundMark x1="65000" y1="19576" x2="75222" y2="21615"/>
                        <a14:foregroundMark x1="75222" y1="21615" x2="57556" y2="16069"/>
                        <a14:foregroundMark x1="57556" y1="16069" x2="66111" y2="13948"/>
                        <a14:foregroundMark x1="71111" y1="13295" x2="74556" y2="20310"/>
                        <a14:foregroundMark x1="63000" y1="5954" x2="63000" y2="5954"/>
                        <a14:foregroundMark x1="60667" y1="5954" x2="60667" y2="5954"/>
                        <a14:foregroundMark x1="53778" y1="13295" x2="55222" y2="15008"/>
                        <a14:foregroundMark x1="56111" y1="15253" x2="58333" y2="21370"/>
                        <a14:foregroundMark x1="60444" y1="5302" x2="60444" y2="5302"/>
                        <a14:foregroundMark x1="56111" y1="7423" x2="61889" y2="8075"/>
                        <a14:foregroundMark x1="52889" y1="83197" x2="52556" y2="93312"/>
                        <a14:foregroundMark x1="67333" y1="83850" x2="71333" y2="95677"/>
                        <a14:foregroundMark x1="54000" y1="82953" x2="51222" y2="89967"/>
                        <a14:foregroundMark x1="70778" y1="83197" x2="67000" y2="89560"/>
                        <a14:foregroundMark x1="53778" y1="81077" x2="49444" y2="88010"/>
                        <a14:foregroundMark x1="49444" y1="88010" x2="49444" y2="88010"/>
                        <a14:foregroundMark x1="56667" y1="82300" x2="57222" y2="89070"/>
                        <a14:foregroundMark x1="65556" y1="81485" x2="65333" y2="89967"/>
                        <a14:foregroundMark x1="67466" y1="35217" x2="66444" y2="38907"/>
                        <a14:foregroundMark x1="61000" y1="34095" x2="56333" y2="41028"/>
                        <a14:foregroundMark x1="56667" y1="33442" x2="54333" y2="41680"/>
                        <a14:backgroundMark x1="67556" y1="34258" x2="67556" y2="34258"/>
                        <a14:backgroundMark x1="67889" y1="34013" x2="67889" y2="34013"/>
                        <a14:backgroundMark x1="67556" y1="34176" x2="67556" y2="34176"/>
                        <a14:backgroundMark x1="67667" y1="34502" x2="67667" y2="34502"/>
                        <a14:backgroundMark x1="67667" y1="34176" x2="68222" y2="34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21242" y="2261529"/>
            <a:ext cx="3224579" cy="439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B2D9D984-C34F-4B7B-9C21-FE59872679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367309">
            <a:off x="7242489" y="-124179"/>
            <a:ext cx="4393426" cy="3004296"/>
          </a:xfrm>
          <a:prstGeom prst="rect">
            <a:avLst/>
          </a:prstGeom>
        </p:spPr>
      </p:pic>
      <p:sp>
        <p:nvSpPr>
          <p:cNvPr id="28" name="Graphic 19">
            <a:extLst>
              <a:ext uri="{FF2B5EF4-FFF2-40B4-BE49-F238E27FC236}">
                <a16:creationId xmlns:a16="http://schemas.microsoft.com/office/drawing/2014/main" id="{A13CFFDE-ECDB-48D0-A658-6345F61EA281}"/>
              </a:ext>
            </a:extLst>
          </p:cNvPr>
          <p:cNvSpPr/>
          <p:nvPr/>
        </p:nvSpPr>
        <p:spPr>
          <a:xfrm rot="21387366">
            <a:off x="773173" y="-51396"/>
            <a:ext cx="6383227" cy="3346060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9" name="Graphic 19">
            <a:extLst>
              <a:ext uri="{FF2B5EF4-FFF2-40B4-BE49-F238E27FC236}">
                <a16:creationId xmlns:a16="http://schemas.microsoft.com/office/drawing/2014/main" id="{8B69806C-2297-4751-8114-32478CB33DEF}"/>
              </a:ext>
            </a:extLst>
          </p:cNvPr>
          <p:cNvSpPr/>
          <p:nvPr/>
        </p:nvSpPr>
        <p:spPr>
          <a:xfrm rot="18232085">
            <a:off x="2652153" y="2753947"/>
            <a:ext cx="265519" cy="264247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0" name="Graphic 19">
            <a:extLst>
              <a:ext uri="{FF2B5EF4-FFF2-40B4-BE49-F238E27FC236}">
                <a16:creationId xmlns:a16="http://schemas.microsoft.com/office/drawing/2014/main" id="{E36F3521-21BC-4EEE-B356-61E6D30248F8}"/>
              </a:ext>
            </a:extLst>
          </p:cNvPr>
          <p:cNvSpPr/>
          <p:nvPr/>
        </p:nvSpPr>
        <p:spPr>
          <a:xfrm rot="18232085">
            <a:off x="2332045" y="3020221"/>
            <a:ext cx="162952" cy="17268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422FC7E-9007-476E-9C1B-E6E6B709A729}"/>
              </a:ext>
            </a:extLst>
          </p:cNvPr>
          <p:cNvSpPr txBox="1"/>
          <p:nvPr/>
        </p:nvSpPr>
        <p:spPr>
          <a:xfrm>
            <a:off x="1431234" y="658631"/>
            <a:ext cx="533731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c) Vùng Trung du và miền núi Bắc Bộ có nhiều sông lớn thuận lợi cho phát triển thuỷ điện.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71576CB-1B9B-44DE-A931-A3FA7702033A}"/>
              </a:ext>
            </a:extLst>
          </p:cNvPr>
          <p:cNvSpPr txBox="1"/>
          <p:nvPr/>
        </p:nvSpPr>
        <p:spPr>
          <a:xfrm rot="759322">
            <a:off x="7494199" y="1005076"/>
            <a:ext cx="38601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173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AAB429-5E71-4DF8-B9B6-27D432A5CA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34903" y="2869603"/>
            <a:ext cx="2926096" cy="3853866"/>
          </a:xfrm>
          <a:prstGeom prst="rect">
            <a:avLst/>
          </a:prstGeom>
        </p:spPr>
      </p:pic>
      <p:pic>
        <p:nvPicPr>
          <p:cNvPr id="1026" name="Picture 2" descr="Cartoon Characters Doraemon Nobita Pngu0027s - Easy Drawing Of Nobita,Cartoon  Arm Png - free transparent png images - pngaaa.com">
            <a:extLst>
              <a:ext uri="{FF2B5EF4-FFF2-40B4-BE49-F238E27FC236}">
                <a16:creationId xmlns:a16="http://schemas.microsoft.com/office/drawing/2014/main" id="{0961D493-5902-4DCB-98D0-F7D4C4608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02" b="95677" l="10000" r="90000">
                        <a14:foregroundMark x1="59222" y1="20310" x2="59222" y2="20310"/>
                        <a14:foregroundMark x1="70222" y1="17129" x2="70222" y2="17129"/>
                        <a14:foregroundMark x1="71889" y1="15008" x2="64667" y2="26427"/>
                        <a14:foregroundMark x1="56333" y1="14845" x2="65000" y2="19576"/>
                        <a14:foregroundMark x1="65000" y1="19576" x2="75222" y2="21615"/>
                        <a14:foregroundMark x1="75222" y1="21615" x2="57556" y2="16069"/>
                        <a14:foregroundMark x1="57556" y1="16069" x2="66111" y2="13948"/>
                        <a14:foregroundMark x1="71111" y1="13295" x2="74556" y2="20310"/>
                        <a14:foregroundMark x1="63000" y1="5954" x2="63000" y2="5954"/>
                        <a14:foregroundMark x1="60667" y1="5954" x2="60667" y2="5954"/>
                        <a14:foregroundMark x1="53778" y1="13295" x2="55222" y2="15008"/>
                        <a14:foregroundMark x1="56111" y1="15253" x2="58333" y2="21370"/>
                        <a14:foregroundMark x1="60444" y1="5302" x2="60444" y2="5302"/>
                        <a14:foregroundMark x1="56111" y1="7423" x2="61889" y2="8075"/>
                        <a14:foregroundMark x1="52889" y1="83197" x2="52556" y2="93312"/>
                        <a14:foregroundMark x1="67333" y1="83850" x2="71333" y2="95677"/>
                        <a14:foregroundMark x1="54000" y1="82953" x2="51222" y2="89967"/>
                        <a14:foregroundMark x1="70778" y1="83197" x2="67000" y2="89560"/>
                        <a14:foregroundMark x1="53778" y1="81077" x2="49444" y2="88010"/>
                        <a14:foregroundMark x1="49444" y1="88010" x2="49444" y2="88010"/>
                        <a14:foregroundMark x1="56667" y1="82300" x2="57222" y2="89070"/>
                        <a14:foregroundMark x1="65556" y1="81485" x2="65333" y2="89967"/>
                        <a14:foregroundMark x1="67466" y1="35217" x2="66444" y2="38907"/>
                        <a14:foregroundMark x1="61000" y1="34095" x2="56333" y2="41028"/>
                        <a14:foregroundMark x1="56667" y1="33442" x2="54333" y2="41680"/>
                        <a14:backgroundMark x1="67556" y1="34258" x2="67556" y2="34258"/>
                        <a14:backgroundMark x1="67889" y1="34013" x2="67889" y2="34013"/>
                        <a14:backgroundMark x1="67556" y1="34176" x2="67556" y2="34176"/>
                        <a14:backgroundMark x1="67667" y1="34502" x2="67667" y2="34502"/>
                        <a14:backgroundMark x1="67667" y1="34176" x2="68222" y2="34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21242" y="2261529"/>
            <a:ext cx="3224579" cy="439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B2D9D984-C34F-4B7B-9C21-FE59872679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367309">
            <a:off x="7242489" y="-124179"/>
            <a:ext cx="4393426" cy="3004296"/>
          </a:xfrm>
          <a:prstGeom prst="rect">
            <a:avLst/>
          </a:prstGeom>
        </p:spPr>
      </p:pic>
      <p:sp>
        <p:nvSpPr>
          <p:cNvPr id="28" name="Graphic 19">
            <a:extLst>
              <a:ext uri="{FF2B5EF4-FFF2-40B4-BE49-F238E27FC236}">
                <a16:creationId xmlns:a16="http://schemas.microsoft.com/office/drawing/2014/main" id="{A13CFFDE-ECDB-48D0-A658-6345F61EA281}"/>
              </a:ext>
            </a:extLst>
          </p:cNvPr>
          <p:cNvSpPr/>
          <p:nvPr/>
        </p:nvSpPr>
        <p:spPr>
          <a:xfrm rot="21387366">
            <a:off x="864223" y="-3488"/>
            <a:ext cx="6293659" cy="3295335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9" name="Graphic 19">
            <a:extLst>
              <a:ext uri="{FF2B5EF4-FFF2-40B4-BE49-F238E27FC236}">
                <a16:creationId xmlns:a16="http://schemas.microsoft.com/office/drawing/2014/main" id="{8B69806C-2297-4751-8114-32478CB33DEF}"/>
              </a:ext>
            </a:extLst>
          </p:cNvPr>
          <p:cNvSpPr/>
          <p:nvPr/>
        </p:nvSpPr>
        <p:spPr>
          <a:xfrm rot="18232085">
            <a:off x="2652153" y="2753947"/>
            <a:ext cx="265519" cy="264247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0" name="Graphic 19">
            <a:extLst>
              <a:ext uri="{FF2B5EF4-FFF2-40B4-BE49-F238E27FC236}">
                <a16:creationId xmlns:a16="http://schemas.microsoft.com/office/drawing/2014/main" id="{E36F3521-21BC-4EEE-B356-61E6D30248F8}"/>
              </a:ext>
            </a:extLst>
          </p:cNvPr>
          <p:cNvSpPr/>
          <p:nvPr/>
        </p:nvSpPr>
        <p:spPr>
          <a:xfrm rot="18232085">
            <a:off x="2332045" y="3020221"/>
            <a:ext cx="162952" cy="17268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422FC7E-9007-476E-9C1B-E6E6B709A729}"/>
              </a:ext>
            </a:extLst>
          </p:cNvPr>
          <p:cNvSpPr txBox="1"/>
          <p:nvPr/>
        </p:nvSpPr>
        <p:spPr>
          <a:xfrm>
            <a:off x="1441174" y="698388"/>
            <a:ext cx="503914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d) Vùng Trung du và miền núi Bắc Bộ là nơi giàu tài nguyên khoáng sản bậc nhất cả nước.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71576CB-1B9B-44DE-A931-A3FA7702033A}"/>
              </a:ext>
            </a:extLst>
          </p:cNvPr>
          <p:cNvSpPr txBox="1"/>
          <p:nvPr/>
        </p:nvSpPr>
        <p:spPr>
          <a:xfrm rot="759322">
            <a:off x="7494199" y="1005076"/>
            <a:ext cx="38601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507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483326" y="235131"/>
            <a:ext cx="11416937" cy="649224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CD19B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858E90C4-32F6-D0C1-D94D-0D4786F01770}"/>
              </a:ext>
            </a:extLst>
          </p:cNvPr>
          <p:cNvSpPr/>
          <p:nvPr/>
        </p:nvSpPr>
        <p:spPr>
          <a:xfrm>
            <a:off x="2228726" y="1562100"/>
            <a:ext cx="8093409" cy="3733800"/>
          </a:xfrm>
          <a:prstGeom prst="cloud">
            <a:avLst/>
          </a:prstGeom>
          <a:solidFill>
            <a:schemeClr val="accent1">
              <a:lumMod val="60000"/>
              <a:lumOff val="4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40C029-75AA-D6BF-C352-F36ECC290729}"/>
              </a:ext>
            </a:extLst>
          </p:cNvPr>
          <p:cNvSpPr txBox="1"/>
          <p:nvPr/>
        </p:nvSpPr>
        <p:spPr>
          <a:xfrm>
            <a:off x="2564608" y="2795588"/>
            <a:ext cx="8195001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Xem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trước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mới</a:t>
            </a:r>
            <a:endParaRPr lang="en-US" sz="4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A594ED6-4C0D-ED31-08E5-FAC16570DA07}"/>
              </a:ext>
            </a:extLst>
          </p:cNvPr>
          <p:cNvGrpSpPr/>
          <p:nvPr/>
        </p:nvGrpSpPr>
        <p:grpSpPr>
          <a:xfrm>
            <a:off x="1791252" y="62820"/>
            <a:ext cx="8609496" cy="2505791"/>
            <a:chOff x="2908118" y="1494253"/>
            <a:chExt cx="5714999" cy="1565281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0C8EB49B-E769-9E32-354F-E6229B6A3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908118" y="1494253"/>
              <a:ext cx="5714999" cy="156528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33E2CA3-3D7E-48AC-EAA1-A9D4F5E8C589}"/>
                </a:ext>
              </a:extLst>
            </p:cNvPr>
            <p:cNvSpPr txBox="1"/>
            <p:nvPr/>
          </p:nvSpPr>
          <p:spPr>
            <a:xfrm>
              <a:off x="4517909" y="2392082"/>
              <a:ext cx="2781301" cy="5190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DẶN DÒ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1646607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5" y="1417228"/>
            <a:ext cx="5440772" cy="5440772"/>
          </a:xfrm>
          <a:prstGeom prst="rect">
            <a:avLst/>
          </a:prstGeom>
        </p:spPr>
      </p:pic>
      <p:grpSp>
        <p:nvGrpSpPr>
          <p:cNvPr id="9" name="Google Shape;2442;p12"/>
          <p:cNvGrpSpPr/>
          <p:nvPr/>
        </p:nvGrpSpPr>
        <p:grpSpPr>
          <a:xfrm>
            <a:off x="4486275" y="418076"/>
            <a:ext cx="8091439" cy="4987187"/>
            <a:chOff x="3317" y="-1457"/>
            <a:chExt cx="5418" cy="4550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10" name="Google Shape;2443;p12"/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1" name="Google Shape;2444;p12"/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2" name="Google Shape;2445;p12"/>
            <p:cNvSpPr/>
            <p:nvPr/>
          </p:nvSpPr>
          <p:spPr>
            <a:xfrm>
              <a:off x="5852" y="-1447"/>
              <a:ext cx="1054" cy="630"/>
            </a:xfrm>
            <a:custGeom>
              <a:avLst/>
              <a:gdLst/>
              <a:ahLst/>
              <a:cxnLst/>
              <a:rect l="l" t="t" r="r" b="b"/>
              <a:pathLst>
                <a:path w="1010" h="605" extrusionOk="0">
                  <a:moveTo>
                    <a:pt x="914" y="258"/>
                  </a:moveTo>
                  <a:cubicBezTo>
                    <a:pt x="897" y="257"/>
                    <a:pt x="880" y="261"/>
                    <a:pt x="865" y="268"/>
                  </a:cubicBezTo>
                  <a:cubicBezTo>
                    <a:pt x="849" y="193"/>
                    <a:pt x="785" y="134"/>
                    <a:pt x="704" y="130"/>
                  </a:cubicBezTo>
                  <a:cubicBezTo>
                    <a:pt x="682" y="128"/>
                    <a:pt x="660" y="131"/>
                    <a:pt x="640" y="138"/>
                  </a:cubicBezTo>
                  <a:cubicBezTo>
                    <a:pt x="623" y="66"/>
                    <a:pt x="561" y="10"/>
                    <a:pt x="483" y="6"/>
                  </a:cubicBezTo>
                  <a:cubicBezTo>
                    <a:pt x="389" y="0"/>
                    <a:pt x="308" y="72"/>
                    <a:pt x="302" y="167"/>
                  </a:cubicBezTo>
                  <a:cubicBezTo>
                    <a:pt x="302" y="171"/>
                    <a:pt x="302" y="175"/>
                    <a:pt x="302" y="180"/>
                  </a:cubicBezTo>
                  <a:cubicBezTo>
                    <a:pt x="241" y="179"/>
                    <a:pt x="186" y="209"/>
                    <a:pt x="152" y="255"/>
                  </a:cubicBezTo>
                  <a:cubicBezTo>
                    <a:pt x="145" y="253"/>
                    <a:pt x="137" y="252"/>
                    <a:pt x="128" y="251"/>
                  </a:cubicBezTo>
                  <a:cubicBezTo>
                    <a:pt x="64" y="248"/>
                    <a:pt x="8" y="297"/>
                    <a:pt x="4" y="362"/>
                  </a:cubicBezTo>
                  <a:cubicBezTo>
                    <a:pt x="0" y="427"/>
                    <a:pt x="50" y="482"/>
                    <a:pt x="115" y="486"/>
                  </a:cubicBezTo>
                  <a:cubicBezTo>
                    <a:pt x="130" y="487"/>
                    <a:pt x="145" y="485"/>
                    <a:pt x="159" y="480"/>
                  </a:cubicBezTo>
                  <a:cubicBezTo>
                    <a:pt x="190" y="519"/>
                    <a:pt x="237" y="544"/>
                    <a:pt x="290" y="547"/>
                  </a:cubicBezTo>
                  <a:cubicBezTo>
                    <a:pt x="319" y="549"/>
                    <a:pt x="346" y="544"/>
                    <a:pt x="370" y="534"/>
                  </a:cubicBezTo>
                  <a:cubicBezTo>
                    <a:pt x="400" y="572"/>
                    <a:pt x="445" y="597"/>
                    <a:pt x="497" y="600"/>
                  </a:cubicBezTo>
                  <a:cubicBezTo>
                    <a:pt x="569" y="605"/>
                    <a:pt x="633" y="565"/>
                    <a:pt x="663" y="504"/>
                  </a:cubicBezTo>
                  <a:cubicBezTo>
                    <a:pt x="682" y="529"/>
                    <a:pt x="712" y="546"/>
                    <a:pt x="747" y="548"/>
                  </a:cubicBezTo>
                  <a:cubicBezTo>
                    <a:pt x="808" y="552"/>
                    <a:pt x="861" y="507"/>
                    <a:pt x="867" y="446"/>
                  </a:cubicBezTo>
                  <a:cubicBezTo>
                    <a:pt x="878" y="451"/>
                    <a:pt x="890" y="454"/>
                    <a:pt x="903" y="455"/>
                  </a:cubicBezTo>
                  <a:cubicBezTo>
                    <a:pt x="957" y="458"/>
                    <a:pt x="1004" y="417"/>
                    <a:pt x="1007" y="362"/>
                  </a:cubicBezTo>
                  <a:cubicBezTo>
                    <a:pt x="1010" y="308"/>
                    <a:pt x="969" y="261"/>
                    <a:pt x="914" y="258"/>
                  </a:cubicBezTo>
                  <a:close/>
                </a:path>
              </a:pathLst>
            </a:custGeom>
            <a:solidFill>
              <a:srgbClr val="97F2F7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" name="Google Shape;2446;p12"/>
            <p:cNvSpPr/>
            <p:nvPr/>
          </p:nvSpPr>
          <p:spPr>
            <a:xfrm>
              <a:off x="5899" y="-1327"/>
              <a:ext cx="859" cy="445"/>
            </a:xfrm>
            <a:custGeom>
              <a:avLst/>
              <a:gdLst/>
              <a:ahLst/>
              <a:cxnLst/>
              <a:rect l="l" t="t" r="r" b="b"/>
              <a:pathLst>
                <a:path w="823" h="428" extrusionOk="0">
                  <a:moveTo>
                    <a:pt x="741" y="171"/>
                  </a:moveTo>
                  <a:cubicBezTo>
                    <a:pt x="722" y="168"/>
                    <a:pt x="687" y="183"/>
                    <a:pt x="680" y="198"/>
                  </a:cubicBezTo>
                  <a:cubicBezTo>
                    <a:pt x="693" y="138"/>
                    <a:pt x="649" y="87"/>
                    <a:pt x="583" y="83"/>
                  </a:cubicBezTo>
                  <a:cubicBezTo>
                    <a:pt x="565" y="82"/>
                    <a:pt x="517" y="98"/>
                    <a:pt x="507" y="109"/>
                  </a:cubicBezTo>
                  <a:cubicBezTo>
                    <a:pt x="493" y="56"/>
                    <a:pt x="466" y="0"/>
                    <a:pt x="403" y="0"/>
                  </a:cubicBezTo>
                  <a:cubicBezTo>
                    <a:pt x="329" y="0"/>
                    <a:pt x="292" y="28"/>
                    <a:pt x="275" y="100"/>
                  </a:cubicBezTo>
                  <a:cubicBezTo>
                    <a:pt x="268" y="131"/>
                    <a:pt x="278" y="155"/>
                    <a:pt x="278" y="158"/>
                  </a:cubicBezTo>
                  <a:cubicBezTo>
                    <a:pt x="225" y="112"/>
                    <a:pt x="149" y="153"/>
                    <a:pt x="135" y="196"/>
                  </a:cubicBezTo>
                  <a:cubicBezTo>
                    <a:pt x="133" y="170"/>
                    <a:pt x="110" y="164"/>
                    <a:pt x="104" y="163"/>
                  </a:cubicBezTo>
                  <a:cubicBezTo>
                    <a:pt x="51" y="160"/>
                    <a:pt x="6" y="197"/>
                    <a:pt x="3" y="245"/>
                  </a:cubicBezTo>
                  <a:cubicBezTo>
                    <a:pt x="0" y="293"/>
                    <a:pt x="41" y="335"/>
                    <a:pt x="93" y="338"/>
                  </a:cubicBezTo>
                  <a:cubicBezTo>
                    <a:pt x="106" y="338"/>
                    <a:pt x="118" y="337"/>
                    <a:pt x="129" y="334"/>
                  </a:cubicBezTo>
                  <a:cubicBezTo>
                    <a:pt x="155" y="362"/>
                    <a:pt x="193" y="382"/>
                    <a:pt x="237" y="384"/>
                  </a:cubicBezTo>
                  <a:cubicBezTo>
                    <a:pt x="260" y="386"/>
                    <a:pt x="282" y="382"/>
                    <a:pt x="302" y="375"/>
                  </a:cubicBezTo>
                  <a:cubicBezTo>
                    <a:pt x="326" y="403"/>
                    <a:pt x="363" y="422"/>
                    <a:pt x="405" y="424"/>
                  </a:cubicBezTo>
                  <a:cubicBezTo>
                    <a:pt x="464" y="428"/>
                    <a:pt x="516" y="398"/>
                    <a:pt x="540" y="354"/>
                  </a:cubicBezTo>
                  <a:cubicBezTo>
                    <a:pt x="556" y="372"/>
                    <a:pt x="581" y="385"/>
                    <a:pt x="609" y="387"/>
                  </a:cubicBezTo>
                  <a:cubicBezTo>
                    <a:pt x="659" y="390"/>
                    <a:pt x="702" y="356"/>
                    <a:pt x="707" y="311"/>
                  </a:cubicBezTo>
                  <a:cubicBezTo>
                    <a:pt x="716" y="315"/>
                    <a:pt x="725" y="318"/>
                    <a:pt x="736" y="318"/>
                  </a:cubicBezTo>
                  <a:cubicBezTo>
                    <a:pt x="780" y="321"/>
                    <a:pt x="818" y="290"/>
                    <a:pt x="820" y="249"/>
                  </a:cubicBezTo>
                  <a:cubicBezTo>
                    <a:pt x="823" y="209"/>
                    <a:pt x="785" y="177"/>
                    <a:pt x="741" y="1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4" name="Google Shape;2447;p12"/>
            <p:cNvSpPr/>
            <p:nvPr/>
          </p:nvSpPr>
          <p:spPr>
            <a:xfrm>
              <a:off x="6901" y="-490"/>
              <a:ext cx="1054" cy="629"/>
            </a:xfrm>
            <a:custGeom>
              <a:avLst/>
              <a:gdLst/>
              <a:ahLst/>
              <a:cxnLst/>
              <a:rect l="l" t="t" r="r" b="b"/>
              <a:pathLst>
                <a:path w="1010" h="604" extrusionOk="0">
                  <a:moveTo>
                    <a:pt x="914" y="257"/>
                  </a:moveTo>
                  <a:cubicBezTo>
                    <a:pt x="896" y="256"/>
                    <a:pt x="879" y="260"/>
                    <a:pt x="864" y="267"/>
                  </a:cubicBezTo>
                  <a:cubicBezTo>
                    <a:pt x="849" y="192"/>
                    <a:pt x="784" y="134"/>
                    <a:pt x="704" y="129"/>
                  </a:cubicBezTo>
                  <a:cubicBezTo>
                    <a:pt x="681" y="128"/>
                    <a:pt x="659" y="131"/>
                    <a:pt x="639" y="138"/>
                  </a:cubicBezTo>
                  <a:cubicBezTo>
                    <a:pt x="622" y="66"/>
                    <a:pt x="560" y="10"/>
                    <a:pt x="482" y="5"/>
                  </a:cubicBezTo>
                  <a:cubicBezTo>
                    <a:pt x="388" y="0"/>
                    <a:pt x="307" y="72"/>
                    <a:pt x="302" y="166"/>
                  </a:cubicBezTo>
                  <a:cubicBezTo>
                    <a:pt x="301" y="171"/>
                    <a:pt x="301" y="175"/>
                    <a:pt x="301" y="179"/>
                  </a:cubicBezTo>
                  <a:cubicBezTo>
                    <a:pt x="240" y="179"/>
                    <a:pt x="186" y="209"/>
                    <a:pt x="152" y="255"/>
                  </a:cubicBezTo>
                  <a:cubicBezTo>
                    <a:pt x="144" y="253"/>
                    <a:pt x="136" y="251"/>
                    <a:pt x="128" y="251"/>
                  </a:cubicBezTo>
                  <a:cubicBezTo>
                    <a:pt x="63" y="247"/>
                    <a:pt x="7" y="297"/>
                    <a:pt x="4" y="361"/>
                  </a:cubicBezTo>
                  <a:cubicBezTo>
                    <a:pt x="0" y="426"/>
                    <a:pt x="49" y="482"/>
                    <a:pt x="114" y="486"/>
                  </a:cubicBezTo>
                  <a:cubicBezTo>
                    <a:pt x="129" y="486"/>
                    <a:pt x="144" y="484"/>
                    <a:pt x="158" y="480"/>
                  </a:cubicBezTo>
                  <a:cubicBezTo>
                    <a:pt x="189" y="518"/>
                    <a:pt x="236" y="544"/>
                    <a:pt x="290" y="547"/>
                  </a:cubicBezTo>
                  <a:cubicBezTo>
                    <a:pt x="318" y="549"/>
                    <a:pt x="345" y="544"/>
                    <a:pt x="370" y="534"/>
                  </a:cubicBezTo>
                  <a:cubicBezTo>
                    <a:pt x="399" y="571"/>
                    <a:pt x="445" y="597"/>
                    <a:pt x="496" y="600"/>
                  </a:cubicBezTo>
                  <a:cubicBezTo>
                    <a:pt x="568" y="604"/>
                    <a:pt x="632" y="564"/>
                    <a:pt x="662" y="504"/>
                  </a:cubicBezTo>
                  <a:cubicBezTo>
                    <a:pt x="682" y="529"/>
                    <a:pt x="711" y="546"/>
                    <a:pt x="746" y="548"/>
                  </a:cubicBezTo>
                  <a:cubicBezTo>
                    <a:pt x="807" y="551"/>
                    <a:pt x="860" y="506"/>
                    <a:pt x="867" y="446"/>
                  </a:cubicBezTo>
                  <a:cubicBezTo>
                    <a:pt x="878" y="451"/>
                    <a:pt x="890" y="454"/>
                    <a:pt x="902" y="455"/>
                  </a:cubicBezTo>
                  <a:cubicBezTo>
                    <a:pt x="957" y="458"/>
                    <a:pt x="1003" y="416"/>
                    <a:pt x="1007" y="362"/>
                  </a:cubicBezTo>
                  <a:cubicBezTo>
                    <a:pt x="1010" y="307"/>
                    <a:pt x="968" y="261"/>
                    <a:pt x="914" y="257"/>
                  </a:cubicBezTo>
                  <a:close/>
                </a:path>
              </a:pathLst>
            </a:custGeom>
            <a:solidFill>
              <a:srgbClr val="97F2F7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5" name="Google Shape;2448;p12"/>
            <p:cNvSpPr/>
            <p:nvPr/>
          </p:nvSpPr>
          <p:spPr>
            <a:xfrm>
              <a:off x="6947" y="-372"/>
              <a:ext cx="858" cy="446"/>
            </a:xfrm>
            <a:custGeom>
              <a:avLst/>
              <a:gdLst/>
              <a:ahLst/>
              <a:cxnLst/>
              <a:rect l="l" t="t" r="r" b="b"/>
              <a:pathLst>
                <a:path w="823" h="428" extrusionOk="0">
                  <a:moveTo>
                    <a:pt x="741" y="171"/>
                  </a:moveTo>
                  <a:cubicBezTo>
                    <a:pt x="722" y="168"/>
                    <a:pt x="688" y="184"/>
                    <a:pt x="680" y="199"/>
                  </a:cubicBezTo>
                  <a:cubicBezTo>
                    <a:pt x="693" y="138"/>
                    <a:pt x="649" y="88"/>
                    <a:pt x="583" y="84"/>
                  </a:cubicBezTo>
                  <a:cubicBezTo>
                    <a:pt x="565" y="83"/>
                    <a:pt x="517" y="99"/>
                    <a:pt x="507" y="110"/>
                  </a:cubicBezTo>
                  <a:cubicBezTo>
                    <a:pt x="493" y="56"/>
                    <a:pt x="466" y="0"/>
                    <a:pt x="403" y="0"/>
                  </a:cubicBezTo>
                  <a:cubicBezTo>
                    <a:pt x="329" y="0"/>
                    <a:pt x="292" y="29"/>
                    <a:pt x="275" y="101"/>
                  </a:cubicBezTo>
                  <a:cubicBezTo>
                    <a:pt x="268" y="131"/>
                    <a:pt x="278" y="156"/>
                    <a:pt x="278" y="159"/>
                  </a:cubicBezTo>
                  <a:cubicBezTo>
                    <a:pt x="225" y="112"/>
                    <a:pt x="149" y="154"/>
                    <a:pt x="135" y="196"/>
                  </a:cubicBezTo>
                  <a:cubicBezTo>
                    <a:pt x="134" y="171"/>
                    <a:pt x="111" y="164"/>
                    <a:pt x="104" y="164"/>
                  </a:cubicBezTo>
                  <a:cubicBezTo>
                    <a:pt x="51" y="161"/>
                    <a:pt x="6" y="197"/>
                    <a:pt x="3" y="246"/>
                  </a:cubicBezTo>
                  <a:cubicBezTo>
                    <a:pt x="0" y="294"/>
                    <a:pt x="41" y="335"/>
                    <a:pt x="94" y="338"/>
                  </a:cubicBezTo>
                  <a:cubicBezTo>
                    <a:pt x="106" y="339"/>
                    <a:pt x="118" y="338"/>
                    <a:pt x="130" y="334"/>
                  </a:cubicBezTo>
                  <a:cubicBezTo>
                    <a:pt x="155" y="363"/>
                    <a:pt x="194" y="382"/>
                    <a:pt x="237" y="385"/>
                  </a:cubicBezTo>
                  <a:cubicBezTo>
                    <a:pt x="260" y="386"/>
                    <a:pt x="282" y="383"/>
                    <a:pt x="302" y="375"/>
                  </a:cubicBezTo>
                  <a:cubicBezTo>
                    <a:pt x="327" y="403"/>
                    <a:pt x="364" y="423"/>
                    <a:pt x="406" y="425"/>
                  </a:cubicBezTo>
                  <a:cubicBezTo>
                    <a:pt x="464" y="428"/>
                    <a:pt x="516" y="399"/>
                    <a:pt x="540" y="354"/>
                  </a:cubicBezTo>
                  <a:cubicBezTo>
                    <a:pt x="556" y="373"/>
                    <a:pt x="581" y="386"/>
                    <a:pt x="609" y="387"/>
                  </a:cubicBezTo>
                  <a:cubicBezTo>
                    <a:pt x="659" y="390"/>
                    <a:pt x="702" y="357"/>
                    <a:pt x="707" y="312"/>
                  </a:cubicBezTo>
                  <a:cubicBezTo>
                    <a:pt x="716" y="316"/>
                    <a:pt x="726" y="318"/>
                    <a:pt x="736" y="319"/>
                  </a:cubicBezTo>
                  <a:cubicBezTo>
                    <a:pt x="780" y="321"/>
                    <a:pt x="818" y="291"/>
                    <a:pt x="821" y="250"/>
                  </a:cubicBezTo>
                  <a:cubicBezTo>
                    <a:pt x="823" y="210"/>
                    <a:pt x="785" y="178"/>
                    <a:pt x="741" y="1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pic>
        <p:nvPicPr>
          <p:cNvPr id="16" name="Picture 2" descr="Vietnamese girl and boy in red costume Free Vecto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34" l="0" r="100000">
                        <a14:foregroundMark x1="72843" y1="27736" x2="72843" y2="27736"/>
                        <a14:foregroundMark x1="65974" y1="88868" x2="65974" y2="88868"/>
                        <a14:foregroundMark x1="80831" y1="83019" x2="80831" y2="83019"/>
                        <a14:foregroundMark x1="87061" y1="90377" x2="88658" y2="88679"/>
                        <a14:foregroundMark x1="76677" y1="79434" x2="81310" y2="88679"/>
                        <a14:foregroundMark x1="61661" y1="80943" x2="63099" y2="94528"/>
                        <a14:foregroundMark x1="81629" y1="75094" x2="85463" y2="87358"/>
                        <a14:foregroundMark x1="38179" y1="75660" x2="42652" y2="91132"/>
                        <a14:foregroundMark x1="34505" y1="78491" x2="42173" y2="91698"/>
                        <a14:foregroundMark x1="29553" y1="71698" x2="26837" y2="9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8516" y="2540183"/>
            <a:ext cx="5099912" cy="431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8116D8-2EE3-6736-18CB-7CEB29D1F9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6073" y="1622153"/>
            <a:ext cx="6931753" cy="334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9023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E6E36F-FBF6-23DA-D683-B984539DD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2471"/>
            <a:ext cx="5090601" cy="18594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64FDAD-D935-7EF8-54D6-7ACC36DE3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356" y="1585633"/>
            <a:ext cx="12040644" cy="20484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206D26-5C62-1DFE-8EC3-0E59F66D30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5787" y="3587843"/>
            <a:ext cx="2591025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1946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Vietnamese girl and boy in red costume Free Vecto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34" l="0" r="100000">
                        <a14:foregroundMark x1="72843" y1="27736" x2="72843" y2="27736"/>
                        <a14:foregroundMark x1="65974" y1="88868" x2="65974" y2="88868"/>
                        <a14:foregroundMark x1="80831" y1="83019" x2="80831" y2="83019"/>
                        <a14:foregroundMark x1="87061" y1="90377" x2="88658" y2="88679"/>
                        <a14:foregroundMark x1="76677" y1="79434" x2="81310" y2="88679"/>
                        <a14:foregroundMark x1="61661" y1="80943" x2="63099" y2="94528"/>
                        <a14:foregroundMark x1="81629" y1="75094" x2="85463" y2="87358"/>
                        <a14:foregroundMark x1="38179" y1="75660" x2="42652" y2="91132"/>
                        <a14:foregroundMark x1="34505" y1="78491" x2="42173" y2="91698"/>
                        <a14:foregroundMark x1="29553" y1="71698" x2="26837" y2="9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8516" y="2540183"/>
            <a:ext cx="5099912" cy="431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54171" y="1118501"/>
            <a:ext cx="108082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b.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Khí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hậu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101600">
                  <a:prstClr val="white">
                    <a:alpha val="60000"/>
                  </a:prst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4120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177421" y="121976"/>
            <a:ext cx="11846257" cy="6736023"/>
          </a:xfrm>
          <a:prstGeom prst="round2Diag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BCEFED-D997-1A8B-4010-9BAAF27714F6}"/>
              </a:ext>
            </a:extLst>
          </p:cNvPr>
          <p:cNvSpPr txBox="1"/>
          <p:nvPr/>
        </p:nvSpPr>
        <p:spPr>
          <a:xfrm>
            <a:off x="643780" y="265389"/>
            <a:ext cx="10890995" cy="1202234"/>
          </a:xfrm>
          <a:prstGeom prst="roundRect">
            <a:avLst>
              <a:gd name="adj" fmla="val 17994"/>
            </a:avLst>
          </a:prstGeom>
          <a:solidFill>
            <a:schemeClr val="bg1"/>
          </a:solidFill>
          <a:ln w="38100">
            <a:solidFill>
              <a:srgbClr val="00206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bật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khí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hậu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miền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núi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图片 38">
            <a:extLst>
              <a:ext uri="{FF2B5EF4-FFF2-40B4-BE49-F238E27FC236}">
                <a16:creationId xmlns:a16="http://schemas.microsoft.com/office/drawing/2014/main" id="{B5CEE6DF-C36A-DD3D-A6A6-53B56B7247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94267" flipV="1">
            <a:off x="11249783" y="2403995"/>
            <a:ext cx="1175639" cy="3804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F8CD344-9C3A-10F0-CE14-021B26F97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3833" y="1657351"/>
            <a:ext cx="6280979" cy="4633912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B78B1E1E-D4F3-0481-EE68-09BF3604966D}"/>
              </a:ext>
            </a:extLst>
          </p:cNvPr>
          <p:cNvGrpSpPr/>
          <p:nvPr/>
        </p:nvGrpSpPr>
        <p:grpSpPr>
          <a:xfrm>
            <a:off x="986730" y="2669956"/>
            <a:ext cx="4205759" cy="3067959"/>
            <a:chOff x="8604068" y="6331731"/>
            <a:chExt cx="3235139" cy="2359924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03CD714-8016-71F4-A020-BA1F0ACBC0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97"/>
            <a:stretch/>
          </p:blipFill>
          <p:spPr>
            <a:xfrm>
              <a:off x="8604068" y="6331731"/>
              <a:ext cx="3235139" cy="195959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CE9CF67-5ED7-25E8-D508-6597790C3168}"/>
                </a:ext>
              </a:extLst>
            </p:cNvPr>
            <p:cNvSpPr txBox="1"/>
            <p:nvPr/>
          </p:nvSpPr>
          <p:spPr>
            <a:xfrm>
              <a:off x="8715082" y="8289186"/>
              <a:ext cx="3013109" cy="402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THẢO LUẬN NHÓM ĐÔI</a:t>
              </a:r>
            </a:p>
          </p:txBody>
        </p:sp>
      </p:grpSp>
      <p:sp>
        <p:nvSpPr>
          <p:cNvPr id="25" name="Freeform 6">
            <a:extLst>
              <a:ext uri="{FF2B5EF4-FFF2-40B4-BE49-F238E27FC236}">
                <a16:creationId xmlns:a16="http://schemas.microsoft.com/office/drawing/2014/main" id="{C7AEDBF2-36D0-7869-54BA-9EBF2AF492F9}"/>
              </a:ext>
            </a:extLst>
          </p:cNvPr>
          <p:cNvSpPr/>
          <p:nvPr/>
        </p:nvSpPr>
        <p:spPr>
          <a:xfrm>
            <a:off x="209694" y="1952625"/>
            <a:ext cx="5371956" cy="2095501"/>
          </a:xfrm>
          <a:custGeom>
            <a:avLst/>
            <a:gdLst>
              <a:gd name="connsiteX0" fmla="*/ 0 w 4983966"/>
              <a:gd name="connsiteY0" fmla="*/ 77497 h 774972"/>
              <a:gd name="connsiteX1" fmla="*/ 77497 w 4983966"/>
              <a:gd name="connsiteY1" fmla="*/ 0 h 774972"/>
              <a:gd name="connsiteX2" fmla="*/ 4906469 w 4983966"/>
              <a:gd name="connsiteY2" fmla="*/ 0 h 774972"/>
              <a:gd name="connsiteX3" fmla="*/ 4983966 w 4983966"/>
              <a:gd name="connsiteY3" fmla="*/ 77497 h 774972"/>
              <a:gd name="connsiteX4" fmla="*/ 4983966 w 4983966"/>
              <a:gd name="connsiteY4" fmla="*/ 697475 h 774972"/>
              <a:gd name="connsiteX5" fmla="*/ 4906469 w 4983966"/>
              <a:gd name="connsiteY5" fmla="*/ 774972 h 774972"/>
              <a:gd name="connsiteX6" fmla="*/ 77497 w 4983966"/>
              <a:gd name="connsiteY6" fmla="*/ 774972 h 774972"/>
              <a:gd name="connsiteX7" fmla="*/ 0 w 4983966"/>
              <a:gd name="connsiteY7" fmla="*/ 697475 h 774972"/>
              <a:gd name="connsiteX8" fmla="*/ 0 w 4983966"/>
              <a:gd name="connsiteY8" fmla="*/ 77497 h 774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83966" h="774972">
                <a:moveTo>
                  <a:pt x="0" y="77497"/>
                </a:moveTo>
                <a:cubicBezTo>
                  <a:pt x="0" y="34697"/>
                  <a:pt x="34697" y="0"/>
                  <a:pt x="77497" y="0"/>
                </a:cubicBezTo>
                <a:lnTo>
                  <a:pt x="4906469" y="0"/>
                </a:lnTo>
                <a:cubicBezTo>
                  <a:pt x="4949269" y="0"/>
                  <a:pt x="4983966" y="34697"/>
                  <a:pt x="4983966" y="77497"/>
                </a:cubicBezTo>
                <a:lnTo>
                  <a:pt x="4983966" y="697475"/>
                </a:lnTo>
                <a:cubicBezTo>
                  <a:pt x="4983966" y="740275"/>
                  <a:pt x="4949269" y="774972"/>
                  <a:pt x="4906469" y="774972"/>
                </a:cubicBezTo>
                <a:lnTo>
                  <a:pt x="77497" y="774972"/>
                </a:lnTo>
                <a:cubicBezTo>
                  <a:pt x="34697" y="774972"/>
                  <a:pt x="0" y="740275"/>
                  <a:pt x="0" y="697475"/>
                </a:cubicBezTo>
                <a:lnTo>
                  <a:pt x="0" y="77497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9378" tIns="129378" rIns="129378" bIns="129378" numCol="1" spcCol="1270" anchor="ctr" anchorCtr="0">
            <a:noAutofit/>
          </a:bodyPr>
          <a:lstStyle/>
          <a:p>
            <a:pPr lvl="0" algn="just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 Trung du và miền núi Bắc Bộ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 khí hậu nhiệt đới ẩm gió mùa với mùa đông lạnh nhất cả nước.</a:t>
            </a:r>
          </a:p>
        </p:txBody>
      </p:sp>
      <p:sp>
        <p:nvSpPr>
          <p:cNvPr id="26" name="Freeform 6">
            <a:extLst>
              <a:ext uri="{FF2B5EF4-FFF2-40B4-BE49-F238E27FC236}">
                <a16:creationId xmlns:a16="http://schemas.microsoft.com/office/drawing/2014/main" id="{292BB47A-6548-1529-7C90-495EE4338363}"/>
              </a:ext>
            </a:extLst>
          </p:cNvPr>
          <p:cNvSpPr/>
          <p:nvPr/>
        </p:nvSpPr>
        <p:spPr>
          <a:xfrm>
            <a:off x="238269" y="4314825"/>
            <a:ext cx="5371956" cy="2095501"/>
          </a:xfrm>
          <a:custGeom>
            <a:avLst/>
            <a:gdLst>
              <a:gd name="connsiteX0" fmla="*/ 0 w 4983966"/>
              <a:gd name="connsiteY0" fmla="*/ 77497 h 774972"/>
              <a:gd name="connsiteX1" fmla="*/ 77497 w 4983966"/>
              <a:gd name="connsiteY1" fmla="*/ 0 h 774972"/>
              <a:gd name="connsiteX2" fmla="*/ 4906469 w 4983966"/>
              <a:gd name="connsiteY2" fmla="*/ 0 h 774972"/>
              <a:gd name="connsiteX3" fmla="*/ 4983966 w 4983966"/>
              <a:gd name="connsiteY3" fmla="*/ 77497 h 774972"/>
              <a:gd name="connsiteX4" fmla="*/ 4983966 w 4983966"/>
              <a:gd name="connsiteY4" fmla="*/ 697475 h 774972"/>
              <a:gd name="connsiteX5" fmla="*/ 4906469 w 4983966"/>
              <a:gd name="connsiteY5" fmla="*/ 774972 h 774972"/>
              <a:gd name="connsiteX6" fmla="*/ 77497 w 4983966"/>
              <a:gd name="connsiteY6" fmla="*/ 774972 h 774972"/>
              <a:gd name="connsiteX7" fmla="*/ 0 w 4983966"/>
              <a:gd name="connsiteY7" fmla="*/ 697475 h 774972"/>
              <a:gd name="connsiteX8" fmla="*/ 0 w 4983966"/>
              <a:gd name="connsiteY8" fmla="*/ 77497 h 774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83966" h="774972">
                <a:moveTo>
                  <a:pt x="0" y="77497"/>
                </a:moveTo>
                <a:cubicBezTo>
                  <a:pt x="0" y="34697"/>
                  <a:pt x="34697" y="0"/>
                  <a:pt x="77497" y="0"/>
                </a:cubicBezTo>
                <a:lnTo>
                  <a:pt x="4906469" y="0"/>
                </a:lnTo>
                <a:cubicBezTo>
                  <a:pt x="4949269" y="0"/>
                  <a:pt x="4983966" y="34697"/>
                  <a:pt x="4983966" y="77497"/>
                </a:cubicBezTo>
                <a:lnTo>
                  <a:pt x="4983966" y="697475"/>
                </a:lnTo>
                <a:cubicBezTo>
                  <a:pt x="4983966" y="740275"/>
                  <a:pt x="4949269" y="774972"/>
                  <a:pt x="4906469" y="774972"/>
                </a:cubicBezTo>
                <a:lnTo>
                  <a:pt x="77497" y="774972"/>
                </a:lnTo>
                <a:cubicBezTo>
                  <a:pt x="34697" y="774972"/>
                  <a:pt x="0" y="740275"/>
                  <a:pt x="0" y="697475"/>
                </a:cubicBezTo>
                <a:lnTo>
                  <a:pt x="0" y="77497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9378" tIns="129378" rIns="129378" bIns="129378" numCol="1" spcCol="1270" anchor="ctr" anchorCtr="0">
            <a:noAutofit/>
          </a:bodyPr>
          <a:lstStyle/>
          <a:p>
            <a:pPr lvl="0" algn="just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 hậu của vùng cũng chịu ảnh hưởng sâu sắc bởi độ cao địa hình. Ở các vùng núi cao nhiệt độ hạ thấp, vào các tháng mùa đông đôi khi có tuyết rơi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8641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5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A9E1427-EAF2-EB0F-FB04-A4276F973B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8859" y="-3055870"/>
            <a:ext cx="15106650" cy="11430007"/>
          </a:xfrm>
          <a:prstGeom prst="rect">
            <a:avLst/>
          </a:prstGeom>
        </p:spPr>
      </p:pic>
      <p:pic>
        <p:nvPicPr>
          <p:cNvPr id="18" name="Fansipan - Sapa, Viet Nam in snow">
            <a:hlinkClick r:id="" action="ppaction://media"/>
            <a:extLst>
              <a:ext uri="{FF2B5EF4-FFF2-40B4-BE49-F238E27FC236}">
                <a16:creationId xmlns:a16="http://schemas.microsoft.com/office/drawing/2014/main" id="{18FE78AA-A50F-5BA8-CB47-7BA0379F7A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080" y="1550504"/>
            <a:ext cx="8214360" cy="490935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8AA5F88-295E-1248-FD15-580BBF507384}"/>
              </a:ext>
            </a:extLst>
          </p:cNvPr>
          <p:cNvGrpSpPr/>
          <p:nvPr/>
        </p:nvGrpSpPr>
        <p:grpSpPr>
          <a:xfrm>
            <a:off x="3250096" y="245511"/>
            <a:ext cx="5084279" cy="652641"/>
            <a:chOff x="-180829" y="2659031"/>
            <a:chExt cx="2993004" cy="2036524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A1CEE18-B0CE-DE62-6D73-42773778394C}"/>
                </a:ext>
              </a:extLst>
            </p:cNvPr>
            <p:cNvSpPr txBox="1"/>
            <p:nvPr/>
          </p:nvSpPr>
          <p:spPr>
            <a:xfrm>
              <a:off x="-180829" y="2659031"/>
              <a:ext cx="2993004" cy="2036524"/>
            </a:xfrm>
            <a:prstGeom prst="roundRect">
              <a:avLst>
                <a:gd name="adj" fmla="val 17994"/>
              </a:avLst>
            </a:prstGeom>
            <a:solidFill>
              <a:schemeClr val="bg1"/>
            </a:solidFill>
            <a:ln w="38100">
              <a:solidFill>
                <a:srgbClr val="FFEF00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Video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tuyết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rơi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ở Sa Pa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1" name="组合 58">
              <a:extLst>
                <a:ext uri="{FF2B5EF4-FFF2-40B4-BE49-F238E27FC236}">
                  <a16:creationId xmlns:a16="http://schemas.microsoft.com/office/drawing/2014/main" id="{3B8DF007-03E2-42EC-E3D5-39508DBF7D5A}"/>
                </a:ext>
              </a:extLst>
            </p:cNvPr>
            <p:cNvGrpSpPr/>
            <p:nvPr/>
          </p:nvGrpSpPr>
          <p:grpSpPr>
            <a:xfrm rot="2224307">
              <a:off x="1254960" y="3228995"/>
              <a:ext cx="502617" cy="284661"/>
              <a:chOff x="11046365" y="4655056"/>
              <a:chExt cx="679565" cy="384877"/>
            </a:xfrm>
          </p:grpSpPr>
          <p:sp>
            <p:nvSpPr>
              <p:cNvPr id="22" name="五角星 2">
                <a:extLst>
                  <a:ext uri="{FF2B5EF4-FFF2-40B4-BE49-F238E27FC236}">
                    <a16:creationId xmlns:a16="http://schemas.microsoft.com/office/drawing/2014/main" id="{E8EB4C94-40EF-75B9-353F-D616D19CD146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23" name="五角星 2">
                <a:extLst>
                  <a:ext uri="{FF2B5EF4-FFF2-40B4-BE49-F238E27FC236}">
                    <a16:creationId xmlns:a16="http://schemas.microsoft.com/office/drawing/2014/main" id="{C537A450-6D14-A576-900F-2FCF3501FC55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530571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48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4B86D33-0E2C-4799-A9B4-3CFA82D34800}"/>
              </a:ext>
            </a:extLst>
          </p:cNvPr>
          <p:cNvGrpSpPr/>
          <p:nvPr/>
        </p:nvGrpSpPr>
        <p:grpSpPr>
          <a:xfrm>
            <a:off x="104775" y="84414"/>
            <a:ext cx="12087225" cy="2026622"/>
            <a:chOff x="-180829" y="2659031"/>
            <a:chExt cx="2993004" cy="632394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153C45A-B5D6-449D-95DE-B5F4E0CA7A2A}"/>
                </a:ext>
              </a:extLst>
            </p:cNvPr>
            <p:cNvSpPr txBox="1"/>
            <p:nvPr/>
          </p:nvSpPr>
          <p:spPr>
            <a:xfrm>
              <a:off x="-180829" y="2659031"/>
              <a:ext cx="2993004" cy="6323943"/>
            </a:xfrm>
            <a:prstGeom prst="roundRect">
              <a:avLst>
                <a:gd name="adj" fmla="val 17994"/>
              </a:avLst>
            </a:prstGeom>
            <a:solidFill>
              <a:schemeClr val="bg1"/>
            </a:solidFill>
            <a:ln w="38100">
              <a:solidFill>
                <a:srgbClr val="FFEF00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algn="just" rtl="0">
                <a:spcBef>
                  <a:spcPts val="0"/>
                </a:spcBef>
                <a:spcAft>
                  <a:spcPts val="500"/>
                </a:spcAft>
              </a:pPr>
              <a:r>
                <a:rPr lang="vi-VN" sz="28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Tuyết thường xuất hiện khi nhiệt độ không khí dưới 2°C. Tuyết rơi ở nước ta là hiện tượng thú vị, thu hút nhiều khách du lịch; tuy nhiên, nó cũng gây ảnh hưởng tiêu cực tới sản xuất và đời sống con người tại đây: gây thiệt hại về cây trồng, ảnh hưởng đến giao thông</a:t>
              </a:r>
              <a:r>
                <a:rPr lang="en-US" sz="28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" name="组合 58">
              <a:extLst>
                <a:ext uri="{FF2B5EF4-FFF2-40B4-BE49-F238E27FC236}">
                  <a16:creationId xmlns:a16="http://schemas.microsoft.com/office/drawing/2014/main" id="{6B8AF614-31CA-45D8-A5B0-D933F55BDE14}"/>
                </a:ext>
              </a:extLst>
            </p:cNvPr>
            <p:cNvGrpSpPr/>
            <p:nvPr/>
          </p:nvGrpSpPr>
          <p:grpSpPr>
            <a:xfrm rot="2224307">
              <a:off x="1254960" y="3228995"/>
              <a:ext cx="502617" cy="284661"/>
              <a:chOff x="11046365" y="4655056"/>
              <a:chExt cx="679565" cy="384877"/>
            </a:xfrm>
          </p:grpSpPr>
          <p:sp>
            <p:nvSpPr>
              <p:cNvPr id="5" name="五角星 2">
                <a:extLst>
                  <a:ext uri="{FF2B5EF4-FFF2-40B4-BE49-F238E27FC236}">
                    <a16:creationId xmlns:a16="http://schemas.microsoft.com/office/drawing/2014/main" id="{38674AB7-00FB-4AA9-8678-8D3E14042175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6" name="五角星 2">
                <a:extLst>
                  <a:ext uri="{FF2B5EF4-FFF2-40B4-BE49-F238E27FC236}">
                    <a16:creationId xmlns:a16="http://schemas.microsoft.com/office/drawing/2014/main" id="{C2076813-290E-40AB-BFCD-34079681C42F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F7361C65-6829-BAB7-FE8E-60DC7DBF6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46462">
            <a:off x="5895974" y="2684388"/>
            <a:ext cx="5991225" cy="33604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93DA54-1792-B7BB-2CC5-5290C7479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06335">
            <a:off x="292271" y="2668858"/>
            <a:ext cx="5035549" cy="37766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099880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Vietnamese girl and boy in red costume Free Vecto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34" l="0" r="100000">
                        <a14:foregroundMark x1="72843" y1="27736" x2="72843" y2="27736"/>
                        <a14:foregroundMark x1="65974" y1="88868" x2="65974" y2="88868"/>
                        <a14:foregroundMark x1="80831" y1="83019" x2="80831" y2="83019"/>
                        <a14:foregroundMark x1="87061" y1="90377" x2="88658" y2="88679"/>
                        <a14:foregroundMark x1="76677" y1="79434" x2="81310" y2="88679"/>
                        <a14:foregroundMark x1="61661" y1="80943" x2="63099" y2="94528"/>
                        <a14:foregroundMark x1="81629" y1="75094" x2="85463" y2="87358"/>
                        <a14:foregroundMark x1="38179" y1="75660" x2="42652" y2="91132"/>
                        <a14:foregroundMark x1="34505" y1="78491" x2="42173" y2="91698"/>
                        <a14:foregroundMark x1="29553" y1="71698" x2="26837" y2="9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8516" y="2540183"/>
            <a:ext cx="5099912" cy="431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54171" y="1118501"/>
            <a:ext cx="108082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Sông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ngòi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101600">
                  <a:prstClr val="white">
                    <a:alpha val="60000"/>
                  </a:prst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38794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177421" y="121976"/>
            <a:ext cx="11846257" cy="6736023"/>
          </a:xfrm>
          <a:prstGeom prst="round2Diag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6400EF-6245-679E-84D9-D403AE232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062" y="80962"/>
            <a:ext cx="9686925" cy="1952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93D453-9655-D50C-AE8B-E40AC3EB5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76" y="2324100"/>
            <a:ext cx="4323796" cy="2933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712862-5D9E-D948-639A-9547DF04EE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0575" y="2762250"/>
            <a:ext cx="3619500" cy="24177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181285-45DC-AF7B-26E4-5F7BB43851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7699" y="2735407"/>
            <a:ext cx="3469075" cy="235094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A0A1B2-D702-5332-A9AD-E48CA62429DB}"/>
              </a:ext>
            </a:extLst>
          </p:cNvPr>
          <p:cNvGrpSpPr/>
          <p:nvPr/>
        </p:nvGrpSpPr>
        <p:grpSpPr>
          <a:xfrm>
            <a:off x="3987105" y="3898681"/>
            <a:ext cx="4205759" cy="3067959"/>
            <a:chOff x="8604068" y="6331731"/>
            <a:chExt cx="3235139" cy="235992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D6D9208-279D-C396-6FD5-BE1213BA7C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97"/>
            <a:stretch/>
          </p:blipFill>
          <p:spPr>
            <a:xfrm>
              <a:off x="8604068" y="6331731"/>
              <a:ext cx="3235139" cy="195959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DE6E3F9-0B05-4716-B48A-477203E4AB53}"/>
                </a:ext>
              </a:extLst>
            </p:cNvPr>
            <p:cNvSpPr txBox="1"/>
            <p:nvPr/>
          </p:nvSpPr>
          <p:spPr>
            <a:xfrm>
              <a:off x="8715082" y="8289186"/>
              <a:ext cx="3013109" cy="402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THẢO LUẬN NHÓM ĐÔI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90454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47C1F6"/>
      </a:accent1>
      <a:accent2>
        <a:srgbClr val="FF0000"/>
      </a:accent2>
      <a:accent3>
        <a:srgbClr val="FFB900"/>
      </a:accent3>
      <a:accent4>
        <a:srgbClr val="FF97A8"/>
      </a:accent4>
      <a:accent5>
        <a:srgbClr val="47C1F6"/>
      </a:accent5>
      <a:accent6>
        <a:srgbClr val="FF0000"/>
      </a:accent6>
      <a:hlink>
        <a:srgbClr val="0563C1"/>
      </a:hlink>
      <a:folHlink>
        <a:srgbClr val="954D72"/>
      </a:folHlink>
    </a:clrScheme>
    <a:fontScheme name="qcx34kig">
      <a:majorFont>
        <a:latin typeface="字魂80号-萌趣小鱼体" panose="020F0302020204030204"/>
        <a:ea typeface="字魂80号-萌趣小鱼体"/>
        <a:cs typeface=""/>
      </a:majorFont>
      <a:minorFont>
        <a:latin typeface="字魂80号-萌趣小鱼体" panose="020F0502020204030204"/>
        <a:ea typeface="字魂80号-萌趣小鱼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431</TotalTime>
  <Words>536</Words>
  <Application>Microsoft Office PowerPoint</Application>
  <PresentationFormat>Widescreen</PresentationFormat>
  <Paragraphs>64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24</vt:i4>
      </vt:variant>
    </vt:vector>
  </HeadingPairs>
  <TitlesOfParts>
    <vt:vector size="42" baseType="lpstr">
      <vt:lpstr>#9Slide02 Noi dung dai</vt:lpstr>
      <vt:lpstr>#9Slide02 Tieu de dai</vt:lpstr>
      <vt:lpstr>Abril Fatface</vt:lpstr>
      <vt:lpstr>Aldrich</vt:lpstr>
      <vt:lpstr>Arial</vt:lpstr>
      <vt:lpstr>Calibri</vt:lpstr>
      <vt:lpstr>Calibri Light</vt:lpstr>
      <vt:lpstr>Cambria</vt:lpstr>
      <vt:lpstr>inpin heiti</vt:lpstr>
      <vt:lpstr>Oi</vt:lpstr>
      <vt:lpstr>Times New Roman</vt:lpstr>
      <vt:lpstr>字魂80号-萌趣小鱼体</vt:lpstr>
      <vt:lpstr>1_Office Theme</vt:lpstr>
      <vt:lpstr>1_SlidesMania</vt:lpstr>
      <vt:lpstr>Custom Design</vt:lpstr>
      <vt:lpstr>Office 主题​​</vt:lpstr>
      <vt:lpstr>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44</cp:revision>
  <dcterms:created xsi:type="dcterms:W3CDTF">2023-07-07T10:00:10Z</dcterms:created>
  <dcterms:modified xsi:type="dcterms:W3CDTF">2023-08-11T14:02:07Z</dcterms:modified>
  <cp:category>9Slide.vn</cp:category>
</cp:coreProperties>
</file>