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230" autoAdjust="0"/>
  </p:normalViewPr>
  <p:slideViewPr>
    <p:cSldViewPr snapToGrid="0">
      <p:cViewPr varScale="1">
        <p:scale>
          <a:sx n="44" d="100"/>
          <a:sy n="44" d="100"/>
        </p:scale>
        <p:origin x="17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8/11/2023</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8/11/2023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8/11/2023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8/11/2023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8/11/2023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8/11/2023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8/11/2023</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61AA322-493E-437D-A74E-B31FEC30F8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2023/8/11</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D300D17-DF50-4316-A46E-ABD1A5C97B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C8E9103-5EA0-4C64-9559-F4FE68310E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AFFB709-ED4F-4F2F-8EE5-CBA764BE9A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8/11/2023</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7AFAF7-1823-4F28-9B02-69D7928057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TotalTime>
  <Words>490</Words>
  <Application>Microsoft Office PowerPoint</Application>
  <PresentationFormat>Widescreen</PresentationFormat>
  <Paragraphs>49</Paragraphs>
  <Slides>22</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等线 Light</vt:lpstr>
      <vt:lpstr>Meiryo</vt:lpstr>
      <vt:lpstr>Arial</vt:lpstr>
      <vt:lpstr>Calibri</vt:lpstr>
      <vt:lpstr>Calibri Light</vt:lpstr>
      <vt:lpstr>Cambria</vt:lpstr>
      <vt:lpstr>inpin heiti</vt:lpstr>
      <vt:lpstr>Times New Roman</vt:lpstr>
      <vt:lpstr>Wingdings 2</vt:lpstr>
      <vt:lpstr>字魂70号-灵悦黑体</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34</cp:revision>
  <dcterms:created xsi:type="dcterms:W3CDTF">2023-07-22T00:49:01Z</dcterms:created>
  <dcterms:modified xsi:type="dcterms:W3CDTF">2023-08-11T14:05:20Z</dcterms:modified>
  <cp:category>9Slide.vn</cp:category>
</cp:coreProperties>
</file>