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2"/>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p:cViewPr varScale="1">
        <p:scale>
          <a:sx n="49" d="100"/>
          <a:sy n="49" d="100"/>
        </p:scale>
        <p:origin x="152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2023/8/11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2023/8/11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2023/8/11</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2023/8/11</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2023/8/11</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2023/8/11</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2023/8/11</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2023/8/11</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2023/8/11</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2023/8/11</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E885EE-3866-41A3-B9D9-D35F19D55A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D502A7A-DA0E-4872-AD2E-AC75574F4D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2023/8/11</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039E86D-B18B-45AC-8085-8C16A3D640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294418C-F6FC-4BEA-AEE4-DED0FF70EC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slide" Target="slide2.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slide" Target="slide2.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243</TotalTime>
  <Words>851</Words>
  <Application>Microsoft Office PowerPoint</Application>
  <PresentationFormat>Widescreen</PresentationFormat>
  <Paragraphs>92</Paragraphs>
  <Slides>27</Slides>
  <Notes>25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黑体</vt:lpstr>
      <vt:lpstr>Arial</vt:lpstr>
      <vt:lpstr>Barriecito</vt:lpstr>
      <vt:lpstr>Calibri</vt:lpstr>
      <vt:lpstr>Cambria</vt:lpstr>
      <vt:lpstr>Gochi Hand</vt:lpstr>
      <vt:lpstr>Tahoma</vt:lpstr>
      <vt:lpstr>Times New Roman</vt:lpstr>
      <vt:lpstr>UTM Aptima</vt:lpstr>
      <vt:lpstr>UTM Duepuntozero</vt:lpstr>
      <vt:lpstr>UTM Showcard</vt:lpstr>
      <vt:lpstr>字魂59号-创粗黑</vt: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52</cp:revision>
  <dcterms:created xsi:type="dcterms:W3CDTF">2023-07-20T14:15:29Z</dcterms:created>
  <dcterms:modified xsi:type="dcterms:W3CDTF">2023-08-11T14:07:01Z</dcterms:modified>
  <cp:category>9Slide.vn</cp:category>
</cp:coreProperties>
</file>