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008" autoAdjust="0"/>
  </p:normalViewPr>
  <p:slideViewPr>
    <p:cSldViewPr snapToGrid="0">
      <p:cViewPr varScale="1">
        <p:scale>
          <a:sx n="46" d="100"/>
          <a:sy n="46" d="100"/>
        </p:scale>
        <p:origin x="1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EEAE8DB-7FDD-428E-9CCE-D72F3FE67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0BB415B-330E-4F06-AF83-2C0C48948C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92A639-6B2B-4EAC-BE48-FD57B8140A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8ECA187-F705-4379-8AA1-D0259A2B45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F84F6DA-84CD-4DBE-BFAF-4CC3A094D2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EDFF24-C665-4499-B2BF-CA46544A984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6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6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6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288</TotalTime>
  <Words>607</Words>
  <Application>Microsoft Office PowerPoint</Application>
  <PresentationFormat>Widescreen</PresentationFormat>
  <Paragraphs>114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Arial</vt:lpstr>
      <vt:lpstr>Bad Script</vt:lpstr>
      <vt:lpstr>Calibri</vt:lpstr>
      <vt:lpstr>Calibri Light</vt:lpstr>
      <vt:lpstr>OpenSans</vt:lpstr>
      <vt:lpstr>Raleway Black</vt:lpstr>
      <vt:lpstr>Times New Roman</vt:lpstr>
      <vt:lpstr>字魂70号-灵悦黑体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64</cp:revision>
  <dcterms:created xsi:type="dcterms:W3CDTF">2023-04-05T10:18:30Z</dcterms:created>
  <dcterms:modified xsi:type="dcterms:W3CDTF">2023-08-11T13:09:05Z</dcterms:modified>
  <cp:category>9Slide.vn</cp:category>
</cp:coreProperties>
</file>