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23"/>
  </p:notesMasterIdLst>
  <p:sldIdLst>
    <p:sldId id="382" r:id="rId2"/>
    <p:sldId id="383" r:id="rId3"/>
    <p:sldId id="287" r:id="rId4"/>
    <p:sldId id="384" r:id="rId5"/>
    <p:sldId id="262" r:id="rId6"/>
    <p:sldId id="286" r:id="rId7"/>
    <p:sldId id="288" r:id="rId8"/>
    <p:sldId id="277" r:id="rId9"/>
    <p:sldId id="291" r:id="rId10"/>
    <p:sldId id="259" r:id="rId11"/>
    <p:sldId id="292" r:id="rId12"/>
    <p:sldId id="261" r:id="rId13"/>
    <p:sldId id="290" r:id="rId14"/>
    <p:sldId id="385" r:id="rId15"/>
    <p:sldId id="269" r:id="rId16"/>
    <p:sldId id="296" r:id="rId17"/>
    <p:sldId id="297" r:id="rId18"/>
    <p:sldId id="298" r:id="rId19"/>
    <p:sldId id="386" r:id="rId20"/>
    <p:sldId id="275" r:id="rId21"/>
    <p:sldId id="3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563" autoAdjust="0"/>
  </p:normalViewPr>
  <p:slideViewPr>
    <p:cSldViewPr snapToGrid="0">
      <p:cViewPr varScale="1">
        <p:scale>
          <a:sx n="50" d="100"/>
          <a:sy n="50" d="100"/>
        </p:scale>
        <p:origin x="148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6:53.6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78,'124'1,"139"-4,-241 0,-1 0,0-3,38-13,-30 10,32-8,-2 10,1 1,1 3,60 6,-38-2,133 8,9 0,-97-1,222 41,-265-40,-1-3,128-7,-82-1,2274 2,-2392 0,2 0,-2 0,2 2,-1 1,0-2,0 3,17 6,1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39.3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44.6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07.0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1 139,'88'-4,"105"12,-181 1,5-1,0 9,25 33,-21-25,21 21,4-25,-4-4,-1-8,47-18,-25 5,92-21,4 0,-66 4,162-113,-196 109,4 8,88 21,-55 0,1634-4,-1721 0,3 0,-3 0,-1-4,0-4,5 3,-5-3,13-21,0-9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19.2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31.6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8/11/2023</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34725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8/11/2023</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48973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0781B7-9B45-4673-E792-3B0F94031598}"/>
              </a:ext>
            </a:extLst>
          </p:cNvPr>
          <p:cNvSpPr>
            <a:spLocks noGrp="1"/>
          </p:cNvSpPr>
          <p:nvPr>
            <p:ph type="dt" sz="half" idx="10"/>
          </p:nvPr>
        </p:nvSpPr>
        <p:spPr/>
        <p:txBody>
          <a:bodyPr/>
          <a:lstStyle/>
          <a:p>
            <a:fld id="{24EDA83C-733F-4AAF-A8AF-B9D79A0A782D}" type="datetimeFigureOut">
              <a:rPr lang="en-US" smtClean="0"/>
              <a:t>8/11/2023</a:t>
            </a:fld>
            <a:endParaRPr lang="en-US"/>
          </a:p>
        </p:txBody>
      </p:sp>
      <p:sp>
        <p:nvSpPr>
          <p:cNvPr id="5" name="Footer Placeholder 4">
            <a:extLst>
              <a:ext uri="{FF2B5EF4-FFF2-40B4-BE49-F238E27FC236}">
                <a16:creationId xmlns:a16="http://schemas.microsoft.com/office/drawing/2014/main"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83737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62BEAB1-ABD9-4636-BC6A-A7132C1A60D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8/11/2023</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Tree>
    <p:extLst>
      <p:ext uri="{BB962C8B-B14F-4D97-AF65-F5344CB8AC3E}">
        <p14:creationId xmlns:p14="http://schemas.microsoft.com/office/powerpoint/2010/main" val="7079138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63" r:id="rId4"/>
    <p:sldLayoutId id="2147483664" r:id="rId5"/>
    <p:sldLayoutId id="2147483665" r:id="rId6"/>
    <p:sldLayoutId id="2147483666" r:id="rId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emf"/><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20.png"/><Relationship Id="rId12" Type="http://schemas.openxmlformats.org/officeDocument/2006/relationships/image" Target="../media/image39.png"/><Relationship Id="rId2" Type="http://schemas.openxmlformats.org/officeDocument/2006/relationships/audio" Target="../media/audio2.wav"/><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5" Type="http://schemas.openxmlformats.org/officeDocument/2006/relationships/image" Target="../media/image41.svg"/><Relationship Id="rId10" Type="http://schemas.openxmlformats.org/officeDocument/2006/relationships/image" Target="../media/image37.svg"/><Relationship Id="rId4" Type="http://schemas.microsoft.com/office/2007/relationships/hdphoto" Target="../media/hdphoto1.wdp"/><Relationship Id="rId9" Type="http://schemas.openxmlformats.org/officeDocument/2006/relationships/image" Target="../media/image36.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5.png"/><Relationship Id="rId4" Type="http://schemas.microsoft.com/office/2007/relationships/hdphoto" Target="../media/hdphoto1.wdp"/><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8.svg"/><Relationship Id="rId12"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8.svg"/><Relationship Id="rId5" Type="http://schemas.openxmlformats.org/officeDocument/2006/relationships/image" Target="../media/image15.png"/><Relationship Id="rId10" Type="http://schemas.openxmlformats.org/officeDocument/2006/relationships/image" Target="../media/image47.png"/><Relationship Id="rId4" Type="http://schemas.microsoft.com/office/2007/relationships/hdphoto" Target="../media/hdphoto1.wdp"/><Relationship Id="rId9"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png"/><Relationship Id="rId7" Type="http://schemas.openxmlformats.org/officeDocument/2006/relationships/image" Target="../media/image35.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png"/><Relationship Id="rId7" Type="http://schemas.openxmlformats.org/officeDocument/2006/relationships/image" Target="../media/image48.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3.xml"/><Relationship Id="rId18" Type="http://schemas.openxmlformats.org/officeDocument/2006/relationships/customXml" Target="../ink/ink6.xml"/><Relationship Id="rId3" Type="http://schemas.microsoft.com/office/2007/relationships/hdphoto" Target="../media/hdphoto1.wdp"/><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customXml" Target="../ink/ink5.xml"/><Relationship Id="rId2" Type="http://schemas.openxmlformats.org/officeDocument/2006/relationships/image" Target="../media/image5.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customXml" Target="../ink/ink2.xml"/><Relationship Id="rId5" Type="http://schemas.openxmlformats.org/officeDocument/2006/relationships/image" Target="../media/image16.png"/><Relationship Id="rId15" Type="http://schemas.openxmlformats.org/officeDocument/2006/relationships/customXml" Target="../ink/ink4.xml"/><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customXml" Target="../ink/ink1.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3A98F1D4-3F3E-83E0-9323-C0D19213871E}"/>
              </a:ext>
            </a:extLst>
          </p:cNvPr>
          <p:cNvSpPr txBox="1"/>
          <p:nvPr/>
        </p:nvSpPr>
        <p:spPr>
          <a:xfrm>
            <a:off x="2936290" y="7711718"/>
            <a:ext cx="315971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Ôn</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ε</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ữ h</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Ξ</a:t>
            </a: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ȓ, Ȓ </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(k</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Η</a:t>
            </a: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ểu</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2)</a:t>
            </a:r>
          </a:p>
        </p:txBody>
      </p:sp>
      <p:sp>
        <p:nvSpPr>
          <p:cNvPr id="3" name="Rectangle: Rounded Corners 7">
            <a:extLst>
              <a:ext uri="{FF2B5EF4-FFF2-40B4-BE49-F238E27FC236}">
                <a16:creationId xmlns:a16="http://schemas.microsoft.com/office/drawing/2014/main"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a16="http://schemas.microsoft.com/office/drawing/2014/main" id="{EC3DB956-AF59-F1CC-72B7-397014EC276F}"/>
              </a:ext>
            </a:extLst>
          </p:cNvPr>
          <p:cNvPicPr>
            <a:picLocks noChangeAspect="1"/>
          </p:cNvPicPr>
          <p:nvPr/>
        </p:nvPicPr>
        <p:blipFill>
          <a:blip r:embed="rId3"/>
          <a:stretch>
            <a:fillRect/>
          </a:stretch>
        </p:blipFill>
        <p:spPr>
          <a:xfrm>
            <a:off x="2964817" y="1350602"/>
            <a:ext cx="2871465" cy="975445"/>
          </a:xfrm>
          <a:prstGeom prst="rect">
            <a:avLst/>
          </a:prstGeom>
        </p:spPr>
      </p:pic>
      <p:pic>
        <p:nvPicPr>
          <p:cNvPr id="7" name="Picture 6">
            <a:extLst>
              <a:ext uri="{FF2B5EF4-FFF2-40B4-BE49-F238E27FC236}">
                <a16:creationId xmlns:a16="http://schemas.microsoft.com/office/drawing/2014/main" id="{DBB13E67-2B62-73F3-0446-5052B1A09663}"/>
              </a:ext>
            </a:extLst>
          </p:cNvPr>
          <p:cNvPicPr>
            <a:picLocks noChangeAspect="1"/>
          </p:cNvPicPr>
          <p:nvPr/>
        </p:nvPicPr>
        <p:blipFill>
          <a:blip r:embed="rId4"/>
          <a:stretch>
            <a:fillRect/>
          </a:stretch>
        </p:blipFill>
        <p:spPr>
          <a:xfrm>
            <a:off x="500679" y="2125116"/>
            <a:ext cx="7742591" cy="2341067"/>
          </a:xfrm>
          <a:prstGeom prst="rect">
            <a:avLst/>
          </a:prstGeom>
        </p:spPr>
      </p:pic>
      <p:grpSp>
        <p:nvGrpSpPr>
          <p:cNvPr id="8" name="Group 7">
            <a:extLst>
              <a:ext uri="{FF2B5EF4-FFF2-40B4-BE49-F238E27FC236}">
                <a16:creationId xmlns:a16="http://schemas.microsoft.com/office/drawing/2014/main"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a16="http://schemas.microsoft.com/office/drawing/2014/main"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ea typeface="+mn-ea"/>
                  <a:cs typeface="+mn-cs"/>
                </a:rPr>
                <a:t>LTVC</a:t>
              </a:r>
            </a:p>
          </p:txBody>
        </p:sp>
      </p:grpSp>
    </p:spTree>
    <p:extLst>
      <p:ext uri="{BB962C8B-B14F-4D97-AF65-F5344CB8AC3E}">
        <p14:creationId xmlns:p14="http://schemas.microsoft.com/office/powerpoint/2010/main" val="3465718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a16="http://schemas.microsoft.com/office/drawing/2014/main"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a16="http://schemas.microsoft.com/office/drawing/2014/main"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a16="http://schemas.microsoft.com/office/drawing/2014/main"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a16="http://schemas.microsoft.com/office/drawing/2014/main" id="{27962979-E06A-F178-A784-D60C4B219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a16="http://schemas.microsoft.com/office/drawing/2014/main"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a16="http://schemas.microsoft.com/office/drawing/2014/main"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a16="http://schemas.microsoft.com/office/drawing/2014/main" id="{ED583194-6DC7-678D-2A75-656AFFCC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249" y="4514403"/>
            <a:ext cx="660994" cy="673642"/>
          </a:xfrm>
          <a:prstGeom prst="rect">
            <a:avLst/>
          </a:prstGeom>
        </p:spPr>
      </p:pic>
      <p:pic>
        <p:nvPicPr>
          <p:cNvPr id="9" name="Picture 8">
            <a:extLst>
              <a:ext uri="{FF2B5EF4-FFF2-40B4-BE49-F238E27FC236}">
                <a16:creationId xmlns:a16="http://schemas.microsoft.com/office/drawing/2014/main" id="{3CBD5528-C1DF-A9BB-EBA9-362886D5B5C0}"/>
              </a:ext>
            </a:extLst>
          </p:cNvPr>
          <p:cNvPicPr>
            <a:picLocks noChangeAspect="1"/>
          </p:cNvPicPr>
          <p:nvPr/>
        </p:nvPicPr>
        <p:blipFill>
          <a:blip r:embed="rId6"/>
          <a:stretch>
            <a:fillRect/>
          </a:stretch>
        </p:blipFill>
        <p:spPr>
          <a:xfrm>
            <a:off x="1367259" y="853749"/>
            <a:ext cx="3456732" cy="1664352"/>
          </a:xfrm>
          <a:prstGeom prst="rect">
            <a:avLst/>
          </a:prstGeom>
        </p:spPr>
      </p:pic>
    </p:spTree>
    <p:extLst>
      <p:ext uri="{BB962C8B-B14F-4D97-AF65-F5344CB8AC3E}">
        <p14:creationId xmlns:p14="http://schemas.microsoft.com/office/powerpoint/2010/main" val="2173561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C33A8DC-28C7-0511-8D12-87C016E610C1}"/>
              </a:ext>
            </a:extLst>
          </p:cNvPr>
          <p:cNvPicPr>
            <a:picLocks noChangeAspect="1"/>
          </p:cNvPicPr>
          <p:nvPr/>
        </p:nvPicPr>
        <p:blipFill>
          <a:blip r:embed="rId6"/>
          <a:stretch>
            <a:fillRect/>
          </a:stretch>
        </p:blipFill>
        <p:spPr>
          <a:xfrm>
            <a:off x="3572791" y="1678602"/>
            <a:ext cx="5236918" cy="1938696"/>
          </a:xfrm>
          <a:prstGeom prst="rect">
            <a:avLst/>
          </a:prstGeom>
        </p:spPr>
      </p:pic>
    </p:spTree>
    <p:extLst>
      <p:ext uri="{BB962C8B-B14F-4D97-AF65-F5344CB8AC3E}">
        <p14:creationId xmlns:p14="http://schemas.microsoft.com/office/powerpoint/2010/main" val="283625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a16="http://schemas.microsoft.com/office/drawing/2014/main"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a16="http://schemas.microsoft.com/office/drawing/2014/main"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id="{1877813A-C14E-881B-44C6-8844425A8A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a16="http://schemas.microsoft.com/office/drawing/2014/main"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a16="http://schemas.microsoft.com/office/drawing/2014/main"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a16="http://schemas.microsoft.com/office/drawing/2014/main" id="{D58142F6-49CB-DEE3-2E43-4DEF6FB41E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a16="http://schemas.microsoft.com/office/drawing/2014/main"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a16="http://schemas.microsoft.com/office/drawing/2014/main"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a16="http://schemas.microsoft.com/office/drawing/2014/main"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a16="http://schemas.microsoft.com/office/drawing/2014/main" id="{F4849911-C114-12F9-B13B-84D083F824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a16="http://schemas.microsoft.com/office/drawing/2014/main"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a16="http://schemas.microsoft.com/office/drawing/2014/main"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a16="http://schemas.microsoft.com/office/drawing/2014/main"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a16="http://schemas.microsoft.com/office/drawing/2014/main" id="{CE5365B2-FEEC-FC31-B41B-FA56BBC1702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a16="http://schemas.microsoft.com/office/drawing/2014/main"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a16="http://schemas.microsoft.com/office/drawing/2014/main"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a16="http://schemas.microsoft.com/office/drawing/2014/main"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a16="http://schemas.microsoft.com/office/drawing/2014/main" id="{BB85B837-47CD-332F-4E27-4D9B73D553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a16="http://schemas.microsoft.com/office/drawing/2014/main"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a16="http://schemas.microsoft.com/office/drawing/2014/main"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a16="http://schemas.microsoft.com/office/drawing/2014/main"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a16="http://schemas.microsoft.com/office/drawing/2014/main" id="{016AA367-1DED-5DB9-BD96-04AF0BE997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a16="http://schemas.microsoft.com/office/drawing/2014/main"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a16="http://schemas.microsoft.com/office/drawing/2014/main"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a16="http://schemas.microsoft.com/office/drawing/2014/main"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a16="http://schemas.microsoft.com/office/drawing/2014/main" id="{AC69C057-62F4-158A-6B8C-737F2B42E0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a16="http://schemas.microsoft.com/office/drawing/2014/main"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a16="http://schemas.microsoft.com/office/drawing/2014/main"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a16="http://schemas.microsoft.com/office/drawing/2014/main"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a16="http://schemas.microsoft.com/office/drawing/2014/main" id="{D511895A-98A6-B005-A4A7-2B4329E99B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a16="http://schemas.microsoft.com/office/drawing/2014/main"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a16="http://schemas.microsoft.com/office/drawing/2014/main"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a16="http://schemas.microsoft.com/office/drawing/2014/main"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a16="http://schemas.microsoft.com/office/drawing/2014/main" id="{008BC9FE-DB63-4E85-2F79-A4B3559BEBB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a16="http://schemas.microsoft.com/office/drawing/2014/main"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a16="http://schemas.microsoft.com/office/drawing/2014/main"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a16="http://schemas.microsoft.com/office/drawing/2014/main"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a16="http://schemas.microsoft.com/office/drawing/2014/main" id="{2319F17C-3A6B-C46F-BA12-FAC12BFA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a16="http://schemas.microsoft.com/office/drawing/2014/main"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a16="http://schemas.microsoft.com/office/drawing/2014/main"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a16="http://schemas.microsoft.com/office/drawing/2014/main"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a16="http://schemas.microsoft.com/office/drawing/2014/main" id="{31CFDEA1-8344-4A2A-6625-5B2895353A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a16="http://schemas.microsoft.com/office/drawing/2014/main"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a16="http://schemas.microsoft.com/office/drawing/2014/main"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a16="http://schemas.microsoft.com/office/drawing/2014/main" id="{F2FAEF49-2CF9-17BD-C56B-8FBC115E3D0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a16="http://schemas.microsoft.com/office/drawing/2014/main"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455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a16="http://schemas.microsoft.com/office/drawing/2014/main"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a16="http://schemas.microsoft.com/office/drawing/2014/main"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a16="http://schemas.microsoft.com/office/drawing/2014/main"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a16="http://schemas.microsoft.com/office/drawing/2014/main" id="{B7D75952-C610-D357-A53B-5A097E0F18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a16="http://schemas.microsoft.com/office/drawing/2014/main"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a16="http://schemas.microsoft.com/office/drawing/2014/main"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a16="http://schemas.microsoft.com/office/drawing/2014/main"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a16="http://schemas.microsoft.com/office/drawing/2014/main" id="{F3D90964-8677-7F25-7C28-7D1797B1D4B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a16="http://schemas.microsoft.com/office/drawing/2014/main"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a16="http://schemas.microsoft.com/office/drawing/2014/main"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a16="http://schemas.microsoft.com/office/drawing/2014/main" id="{B977DA47-32DD-5C87-323A-8ED4CDC3F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3647493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0"/>
            <a:ext cx="9171718" cy="1107390"/>
            <a:chOff x="825624" y="606089"/>
            <a:chExt cx="10741570" cy="1107390"/>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a16="http://schemas.microsoft.com/office/drawing/2014/main"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a16="http://schemas.microsoft.com/office/drawing/2014/main"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a16="http://schemas.microsoft.com/office/drawing/2014/main"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id="{FBA6F912-067D-6D48-E2CD-8238ACF2B5C8}"/>
              </a:ext>
            </a:extLst>
          </p:cNvPr>
          <p:cNvSpPr txBox="1"/>
          <p:nvPr/>
        </p:nvSpPr>
        <p:spPr>
          <a:xfrm>
            <a:off x="1458125" y="3604170"/>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a16="http://schemas.microsoft.com/office/drawing/2014/main" id="{358D8DE6-5514-7B81-90CB-E69ACACC5280}"/>
              </a:ext>
            </a:extLst>
          </p:cNvPr>
          <p:cNvSpPr txBox="1"/>
          <p:nvPr/>
        </p:nvSpPr>
        <p:spPr>
          <a:xfrm>
            <a:off x="1458126" y="4324503"/>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pic>
        <p:nvPicPr>
          <p:cNvPr id="28" name="Picture 27">
            <a:extLst>
              <a:ext uri="{FF2B5EF4-FFF2-40B4-BE49-F238E27FC236}">
                <a16:creationId xmlns:a16="http://schemas.microsoft.com/office/drawing/2014/main"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ppt_x"/>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ppt_x"/>
                                          </p:val>
                                        </p:tav>
                                        <p:tav tm="100000">
                                          <p:val>
                                            <p:strVal val="#ppt_x"/>
                                          </p:val>
                                        </p:tav>
                                      </p:tavLst>
                                    </p:anim>
                                    <p:anim calcmode="lin" valueType="num">
                                      <p:cBhvr additive="base">
                                        <p:cTn id="19"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lvl="0"/>
            <a:r>
              <a:rPr lang="en-US" sz="3600">
                <a:solidFill>
                  <a:prstClr val="black"/>
                </a:solidFill>
                <a:latin typeface="Calibri (Body)"/>
              </a:rPr>
              <a:t>Vào mùa thu, bầu trời trong xanh.</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347652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21F22C93-E210-FA7D-5DC5-F5BD1C6715E6}"/>
              </a:ext>
            </a:extLst>
          </p:cNvPr>
          <p:cNvPicPr>
            <a:picLocks noChangeAspect="1"/>
          </p:cNvPicPr>
          <p:nvPr/>
        </p:nvPicPr>
        <p:blipFill>
          <a:blip r:embed="rId4"/>
          <a:stretch>
            <a:fillRect/>
          </a:stretch>
        </p:blipFill>
        <p:spPr>
          <a:xfrm>
            <a:off x="3753412" y="152740"/>
            <a:ext cx="4608975" cy="932769"/>
          </a:xfrm>
          <a:prstGeom prst="rect">
            <a:avLst/>
          </a:prstGeom>
        </p:spPr>
      </p:pic>
      <p:grpSp>
        <p:nvGrpSpPr>
          <p:cNvPr id="6" name="Group 5">
            <a:extLst>
              <a:ext uri="{FF2B5EF4-FFF2-40B4-BE49-F238E27FC236}">
                <a16:creationId xmlns:a16="http://schemas.microsoft.com/office/drawing/2014/main" id="{5E78CD56-0701-2564-44CC-2B5A181FEE69}"/>
              </a:ext>
            </a:extLst>
          </p:cNvPr>
          <p:cNvGrpSpPr/>
          <p:nvPr/>
        </p:nvGrpSpPr>
        <p:grpSpPr>
          <a:xfrm>
            <a:off x="778744" y="1784990"/>
            <a:ext cx="10927481" cy="1992843"/>
            <a:chOff x="778744" y="1784990"/>
            <a:chExt cx="8377029" cy="1992843"/>
          </a:xfrm>
        </p:grpSpPr>
        <p:pic>
          <p:nvPicPr>
            <p:cNvPr id="10" name="Picture 2">
              <a:extLst>
                <a:ext uri="{FF2B5EF4-FFF2-40B4-BE49-F238E27FC236}">
                  <a16:creationId xmlns:a16="http://schemas.microsoft.com/office/drawing/2014/main" id="{CA7D9E22-DC89-4FA2-AE2A-422565B54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4" y="1784990"/>
              <a:ext cx="8377029" cy="1605909"/>
            </a:xfrm>
            <a:prstGeom prst="rect">
              <a:avLst/>
            </a:prstGeom>
          </p:spPr>
        </p:pic>
        <p:sp>
          <p:nvSpPr>
            <p:cNvPr id="11" name="TextBox 10">
              <a:extLst>
                <a:ext uri="{FF2B5EF4-FFF2-40B4-BE49-F238E27FC236}">
                  <a16:creationId xmlns:a16="http://schemas.microsoft.com/office/drawing/2014/main" id="{A5403680-DAD2-569B-C1E5-7510F7664D2D}"/>
                </a:ext>
              </a:extLst>
            </p:cNvPr>
            <p:cNvSpPr txBox="1"/>
            <p:nvPr/>
          </p:nvSpPr>
          <p:spPr>
            <a:xfrm>
              <a:off x="1141605" y="1838841"/>
              <a:ext cx="71241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Biết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diện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và</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phân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loại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số</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nhóm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danh</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từ</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theo</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đặc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điểm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về</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246882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E1DA0BB2-A279-C45B-7B47-25AE5C185D36}"/>
              </a:ext>
            </a:extLst>
          </p:cNvPr>
          <p:cNvPicPr>
            <a:picLocks noChangeAspect="1"/>
          </p:cNvPicPr>
          <p:nvPr/>
        </p:nvPicPr>
        <p:blipFill>
          <a:blip r:embed="rId5"/>
          <a:stretch>
            <a:fillRect/>
          </a:stretch>
        </p:blipFill>
        <p:spPr>
          <a:xfrm>
            <a:off x="4136346" y="742517"/>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id="{A5C4A652-924D-1874-9E46-A4B9B6BC5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549216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473604"/>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602491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mc:AlternateContent xmlns:mc="http://schemas.openxmlformats.org/markup-compatibility/2006" xmlns:p14="http://schemas.microsoft.com/office/powerpoint/2010/main">
        <mc:Choice Requires="p14">
          <p:contentPart p14:bwMode="auto" r:id="rId9">
            <p14:nvContentPartPr>
              <p14:cNvPr id="45" name="Viết tay 12">
                <a:extLst>
                  <a:ext uri="{FF2B5EF4-FFF2-40B4-BE49-F238E27FC236}">
                    <a16:creationId xmlns:a16="http://schemas.microsoft.com/office/drawing/2014/main" id="{5AF22BE6-46A8-B217-A655-37801315EFA3}"/>
                  </a:ext>
                </a:extLst>
              </p14:cNvPr>
              <p14:cNvContentPartPr/>
              <p14:nvPr/>
            </p14:nvContentPartPr>
            <p14:xfrm flipV="1">
              <a:off x="1598976" y="2155251"/>
              <a:ext cx="1789651" cy="45719"/>
            </p14:xfrm>
          </p:contentPart>
        </mc:Choice>
        <mc:Fallback xmlns="">
          <p:pic>
            <p:nvPicPr>
              <p:cNvPr id="45" name="Viết tay 12">
                <a:extLst>
                  <a:ext uri="{FF2B5EF4-FFF2-40B4-BE49-F238E27FC236}">
                    <a16:creationId xmlns:a16="http://schemas.microsoft.com/office/drawing/2014/main" id="{5AF22BE6-46A8-B217-A655-37801315EFA3}"/>
                  </a:ext>
                </a:extLst>
              </p:cNvPr>
              <p:cNvPicPr/>
              <p:nvPr/>
            </p:nvPicPr>
            <p:blipFill>
              <a:blip r:embed="rId10"/>
              <a:stretch>
                <a:fillRect/>
              </a:stretch>
            </p:blipFill>
            <p:spPr>
              <a:xfrm flipV="1">
                <a:off x="1508971" y="1974189"/>
                <a:ext cx="1969300"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Viết tay 6">
                <a:extLst>
                  <a:ext uri="{FF2B5EF4-FFF2-40B4-BE49-F238E27FC236}">
                    <a16:creationId xmlns:a16="http://schemas.microsoft.com/office/drawing/2014/main" id="{BDA93817-150F-2F66-ABDD-6E22DEA92F88}"/>
                  </a:ext>
                </a:extLst>
              </p14:cNvPr>
              <p14:cNvContentPartPr/>
              <p14:nvPr/>
            </p14:nvContentPartPr>
            <p14:xfrm>
              <a:off x="9470041" y="2160812"/>
              <a:ext cx="308004" cy="29880"/>
            </p14:xfrm>
          </p:contentPart>
        </mc:Choice>
        <mc:Fallback xmlns="">
          <p:pic>
            <p:nvPicPr>
              <p:cNvPr id="49" name="Viết tay 6">
                <a:extLst>
                  <a:ext uri="{FF2B5EF4-FFF2-40B4-BE49-F238E27FC236}">
                    <a16:creationId xmlns:a16="http://schemas.microsoft.com/office/drawing/2014/main" id="{BDA93817-150F-2F66-ABDD-6E22DEA92F88}"/>
                  </a:ext>
                </a:extLst>
              </p:cNvPr>
              <p:cNvPicPr/>
              <p:nvPr/>
            </p:nvPicPr>
            <p:blipFill>
              <a:blip r:embed="rId12"/>
              <a:stretch>
                <a:fillRect/>
              </a:stretch>
            </p:blipFill>
            <p:spPr>
              <a:xfrm>
                <a:off x="9380087" y="1980812"/>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Viết tay 6">
                <a:extLst>
                  <a:ext uri="{FF2B5EF4-FFF2-40B4-BE49-F238E27FC236}">
                    <a16:creationId xmlns:a16="http://schemas.microsoft.com/office/drawing/2014/main" id="{E2376BD9-FE0F-303F-CC7A-EE5B3727F5FF}"/>
                  </a:ext>
                </a:extLst>
              </p14:cNvPr>
              <p14:cNvContentPartPr/>
              <p14:nvPr/>
            </p14:nvContentPartPr>
            <p14:xfrm>
              <a:off x="9986875" y="2190629"/>
              <a:ext cx="471273" cy="45719"/>
            </p14:xfrm>
          </p:contentPart>
        </mc:Choice>
        <mc:Fallback xmlns="">
          <p:pic>
            <p:nvPicPr>
              <p:cNvPr id="50" name="Viết tay 6">
                <a:extLst>
                  <a:ext uri="{FF2B5EF4-FFF2-40B4-BE49-F238E27FC236}">
                    <a16:creationId xmlns:a16="http://schemas.microsoft.com/office/drawing/2014/main" id="{E2376BD9-FE0F-303F-CC7A-EE5B3727F5FF}"/>
                  </a:ext>
                </a:extLst>
              </p:cNvPr>
              <p:cNvPicPr/>
              <p:nvPr/>
            </p:nvPicPr>
            <p:blipFill>
              <a:blip r:embed="rId14"/>
              <a:stretch>
                <a:fillRect/>
              </a:stretch>
            </p:blipFill>
            <p:spPr>
              <a:xfrm>
                <a:off x="9896869" y="2009204"/>
                <a:ext cx="650926"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Viết tay 6">
                <a:extLst>
                  <a:ext uri="{FF2B5EF4-FFF2-40B4-BE49-F238E27FC236}">
                    <a16:creationId xmlns:a16="http://schemas.microsoft.com/office/drawing/2014/main" id="{E6BBB083-42C0-3B07-5E80-1D12049C8BBC}"/>
                  </a:ext>
                </a:extLst>
              </p14:cNvPr>
              <p14:cNvContentPartPr/>
              <p14:nvPr/>
            </p14:nvContentPartPr>
            <p14:xfrm>
              <a:off x="2621980" y="3035455"/>
              <a:ext cx="1290442" cy="125188"/>
            </p14:xfrm>
          </p:contentPart>
        </mc:Choice>
        <mc:Fallback xmlns="">
          <p:pic>
            <p:nvPicPr>
              <p:cNvPr id="51" name="Viết tay 6">
                <a:extLst>
                  <a:ext uri="{FF2B5EF4-FFF2-40B4-BE49-F238E27FC236}">
                    <a16:creationId xmlns:a16="http://schemas.microsoft.com/office/drawing/2014/main" id="{E6BBB083-42C0-3B07-5E80-1D12049C8BBC}"/>
                  </a:ext>
                </a:extLst>
              </p:cNvPr>
              <p:cNvPicPr/>
              <p:nvPr/>
            </p:nvPicPr>
            <p:blipFill>
              <a:blip r:embed="rId16"/>
              <a:stretch>
                <a:fillRect/>
              </a:stretch>
            </p:blipFill>
            <p:spPr>
              <a:xfrm>
                <a:off x="2531941" y="2854023"/>
                <a:ext cx="1470160" cy="4876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Viết tay 6">
                <a:extLst>
                  <a:ext uri="{FF2B5EF4-FFF2-40B4-BE49-F238E27FC236}">
                    <a16:creationId xmlns:a16="http://schemas.microsoft.com/office/drawing/2014/main" id="{57DBFFE1-1ACC-5ED8-5A98-15399B64751B}"/>
                  </a:ext>
                </a:extLst>
              </p14:cNvPr>
              <p14:cNvContentPartPr/>
              <p14:nvPr/>
            </p14:nvContentPartPr>
            <p14:xfrm>
              <a:off x="5076945" y="3105029"/>
              <a:ext cx="308004" cy="29880"/>
            </p14:xfrm>
          </p:contentPart>
        </mc:Choice>
        <mc:Fallback xmlns="">
          <p:pic>
            <p:nvPicPr>
              <p:cNvPr id="52" name="Viết tay 6">
                <a:extLst>
                  <a:ext uri="{FF2B5EF4-FFF2-40B4-BE49-F238E27FC236}">
                    <a16:creationId xmlns:a16="http://schemas.microsoft.com/office/drawing/2014/main" id="{57DBFFE1-1ACC-5ED8-5A98-15399B64751B}"/>
                  </a:ext>
                </a:extLst>
              </p:cNvPr>
              <p:cNvPicPr/>
              <p:nvPr/>
            </p:nvPicPr>
            <p:blipFill>
              <a:blip r:embed="rId12"/>
              <a:stretch>
                <a:fillRect/>
              </a:stretch>
            </p:blipFill>
            <p:spPr>
              <a:xfrm>
                <a:off x="4986991" y="2925029"/>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3" name="Viết tay 6">
                <a:extLst>
                  <a:ext uri="{FF2B5EF4-FFF2-40B4-BE49-F238E27FC236}">
                    <a16:creationId xmlns:a16="http://schemas.microsoft.com/office/drawing/2014/main" id="{C92BFC84-0130-FEED-8939-BDE3F5B26C28}"/>
                  </a:ext>
                </a:extLst>
              </p14:cNvPr>
              <p14:cNvContentPartPr/>
              <p14:nvPr/>
            </p14:nvContentPartPr>
            <p14:xfrm>
              <a:off x="10662735" y="3512534"/>
              <a:ext cx="471273" cy="45719"/>
            </p14:xfrm>
          </p:contentPart>
        </mc:Choice>
        <mc:Fallback xmlns="">
          <p:pic>
            <p:nvPicPr>
              <p:cNvPr id="53" name="Viết tay 6">
                <a:extLst>
                  <a:ext uri="{FF2B5EF4-FFF2-40B4-BE49-F238E27FC236}">
                    <a16:creationId xmlns:a16="http://schemas.microsoft.com/office/drawing/2014/main" id="{C92BFC84-0130-FEED-8939-BDE3F5B26C28}"/>
                  </a:ext>
                </a:extLst>
              </p:cNvPr>
              <p:cNvPicPr/>
              <p:nvPr/>
            </p:nvPicPr>
            <p:blipFill>
              <a:blip r:embed="rId14"/>
              <a:stretch>
                <a:fillRect/>
              </a:stretch>
            </p:blipFill>
            <p:spPr>
              <a:xfrm>
                <a:off x="10572729" y="3331109"/>
                <a:ext cx="650926" cy="408205"/>
              </a:xfrm>
              <a:prstGeom prst="rect">
                <a:avLst/>
              </a:prstGeom>
            </p:spPr>
          </p:pic>
        </mc:Fallback>
      </mc:AlternateContent>
      <p:cxnSp>
        <p:nvCxnSpPr>
          <p:cNvPr id="55" name="Straight Connector 54">
            <a:extLst>
              <a:ext uri="{FF2B5EF4-FFF2-40B4-BE49-F238E27FC236}">
                <a16:creationId xmlns:a16="http://schemas.microsoft.com/office/drawing/2014/main"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p:cTn id="55" dur="500" fill="hold"/>
                                        <p:tgtEl>
                                          <p:spTgt spid="45"/>
                                        </p:tgtEl>
                                        <p:attrNameLst>
                                          <p:attrName>drawProgress</p:attrName>
                                        </p:attrNameLst>
                                      </p:cBhvr>
                                      <p:tavLst>
                                        <p:tav tm="0">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drawProgress</p:attrName>
                                        </p:attrNameLst>
                                      </p:cBhvr>
                                      <p:tavLst>
                                        <p:tav tm="0">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53"/>
                                        </p:tgtEl>
                                        <p:attrNameLst>
                                          <p:attrName>style.visibility</p:attrName>
                                        </p:attrNameLst>
                                      </p:cBhvr>
                                      <p:to>
                                        <p:strVal val="visible"/>
                                      </p:to>
                                    </p:set>
                                    <p:anim calcmode="lin" valueType="num">
                                      <p:cBhvr>
                                        <p:cTn id="80" dur="500" fill="hold"/>
                                        <p:tgtEl>
                                          <p:spTgt spid="5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305385" y="559606"/>
            <a:ext cx="11263535" cy="5482749"/>
            <a:chOff x="400635" y="1483531"/>
            <a:chExt cx="11263535" cy="5482749"/>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a16="http://schemas.microsoft.com/office/drawing/2014/main" id="{008265D9-2D71-E1EE-DE43-CEFEF101E1A9}"/>
              </a:ext>
            </a:extLst>
          </p:cNvPr>
          <p:cNvGraphicFramePr>
            <a:graphicFrameLocks noGrp="1"/>
          </p:cNvGraphicFramePr>
          <p:nvPr>
            <p:extLst>
              <p:ext uri="{D42A27DB-BD31-4B8C-83A1-F6EECF244321}">
                <p14:modId xmlns:p14="http://schemas.microsoft.com/office/powerpoint/2010/main" val="3622803522"/>
              </p:ext>
            </p:extLst>
          </p:nvPr>
        </p:nvGraphicFramePr>
        <p:xfrm>
          <a:off x="962026" y="1453091"/>
          <a:ext cx="10220325" cy="3169756"/>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val="1554984051"/>
                    </a:ext>
                  </a:extLst>
                </a:gridCol>
                <a:gridCol w="3406775">
                  <a:extLst>
                    <a:ext uri="{9D8B030D-6E8A-4147-A177-3AD203B41FA5}">
                      <a16:colId xmlns:a16="http://schemas.microsoft.com/office/drawing/2014/main" val="1834555851"/>
                    </a:ext>
                  </a:extLst>
                </a:gridCol>
                <a:gridCol w="3406775">
                  <a:extLst>
                    <a:ext uri="{9D8B030D-6E8A-4147-A177-3AD203B41FA5}">
                      <a16:colId xmlns:a16="http://schemas.microsoft.com/office/drawing/2014/main" val="622728075"/>
                    </a:ext>
                  </a:extLst>
                </a:gridCol>
              </a:tblGrid>
              <a:tr h="604309">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1456766"/>
                  </a:ext>
                </a:extLst>
              </a:tr>
            </a:tbl>
          </a:graphicData>
        </a:graphic>
      </p:graphicFrame>
      <p:sp>
        <p:nvSpPr>
          <p:cNvPr id="5" name="TextBox 4">
            <a:extLst>
              <a:ext uri="{FF2B5EF4-FFF2-40B4-BE49-F238E27FC236}">
                <a16:creationId xmlns:a16="http://schemas.microsoft.com/office/drawing/2014/main" id="{F226705A-0184-B29D-B213-B00F331228E3}"/>
              </a:ext>
            </a:extLst>
          </p:cNvPr>
          <p:cNvSpPr txBox="1"/>
          <p:nvPr/>
        </p:nvSpPr>
        <p:spPr>
          <a:xfrm>
            <a:off x="1123949" y="2286000"/>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a16="http://schemas.microsoft.com/office/drawing/2014/main" id="{46B02A2E-5D9F-9EAF-2626-92CA6BBD361D}"/>
              </a:ext>
            </a:extLst>
          </p:cNvPr>
          <p:cNvSpPr txBox="1"/>
          <p:nvPr/>
        </p:nvSpPr>
        <p:spPr>
          <a:xfrm>
            <a:off x="4524374" y="2028825"/>
            <a:ext cx="3209925" cy="2554545"/>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a16="http://schemas.microsoft.com/office/drawing/2014/main" id="{33A95985-BE91-5EB8-85DE-AA1415DD6F15}"/>
              </a:ext>
            </a:extLst>
          </p:cNvPr>
          <p:cNvSpPr txBox="1"/>
          <p:nvPr/>
        </p:nvSpPr>
        <p:spPr>
          <a:xfrm>
            <a:off x="7924799" y="2085975"/>
            <a:ext cx="3209925" cy="2554545"/>
          </a:xfrm>
          <a:prstGeom prst="rect">
            <a:avLst/>
          </a:prstGeom>
          <a:noFill/>
        </p:spPr>
        <p:txBody>
          <a:bodyPr wrap="square" rtlCol="0">
            <a:spAutoFit/>
          </a:bodyPr>
          <a:lstStyle/>
          <a:p>
            <a:pPr algn="just"/>
            <a:r>
              <a:rPr lang="en-US" sz="3200">
                <a:solidFill>
                  <a:srgbClr val="FF0000"/>
                </a:solidFill>
              </a:rPr>
              <a:t>xà cừ, long não, thông, tùng, bách, xoan, đào, hồng, mai, hoa, gốc, rễ, cành, nhuỵ....</a:t>
            </a:r>
            <a:endParaRPr lang="en-US" sz="3200" dirty="0" err="1">
              <a:solidFill>
                <a:srgbClr val="FF0000"/>
              </a:solidFill>
            </a:endParaRPr>
          </a:p>
        </p:txBody>
      </p:sp>
    </p:spTree>
    <p:extLst>
      <p:ext uri="{BB962C8B-B14F-4D97-AF65-F5344CB8AC3E}">
        <p14:creationId xmlns:p14="http://schemas.microsoft.com/office/powerpoint/2010/main" val="2891244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130</TotalTime>
  <Words>631</Words>
  <Application>Microsoft Office PowerPoint</Application>
  <PresentationFormat>Widescreen</PresentationFormat>
  <Paragraphs>79</Paragraphs>
  <Slides>21</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等线</vt:lpstr>
      <vt:lpstr>Arial</vt:lpstr>
      <vt:lpstr>Calibri</vt:lpstr>
      <vt:lpstr>Calibri (Body)</vt:lpstr>
      <vt:lpstr>Calibri Light</vt:lpstr>
      <vt:lpstr>HP001 4H</vt:lpstr>
      <vt:lpstr>Wingdings</vt:lpstr>
      <vt:lpstr>字魂36号-正文宋楷</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34</cp:revision>
  <dcterms:created xsi:type="dcterms:W3CDTF">2023-07-02T10:47:43Z</dcterms:created>
  <dcterms:modified xsi:type="dcterms:W3CDTF">2023-08-11T13:20:19Z</dcterms:modified>
  <cp:category>9Slide.vn</cp:category>
</cp:coreProperties>
</file>