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5"/>
  </p:notesMasterIdLst>
  <p:sldIdLst>
    <p:sldId id="257" r:id="rId4"/>
    <p:sldId id="291" r:id="rId5"/>
    <p:sldId id="293" r:id="rId6"/>
    <p:sldId id="292" r:id="rId7"/>
    <p:sldId id="294" r:id="rId8"/>
    <p:sldId id="295" r:id="rId9"/>
    <p:sldId id="265" r:id="rId10"/>
    <p:sldId id="258" r:id="rId11"/>
    <p:sldId id="266" r:id="rId12"/>
    <p:sldId id="256" r:id="rId13"/>
    <p:sldId id="299" r:id="rId14"/>
    <p:sldId id="296" r:id="rId15"/>
    <p:sldId id="267" r:id="rId16"/>
    <p:sldId id="297" r:id="rId17"/>
    <p:sldId id="298" r:id="rId18"/>
    <p:sldId id="300" r:id="rId19"/>
    <p:sldId id="302" r:id="rId20"/>
    <p:sldId id="301" r:id="rId21"/>
    <p:sldId id="303" r:id="rId22"/>
    <p:sldId id="304" r:id="rId23"/>
    <p:sldId id="305" r:id="rId24"/>
    <p:sldId id="306" r:id="rId25"/>
    <p:sldId id="307" r:id="rId26"/>
    <p:sldId id="308" r:id="rId27"/>
    <p:sldId id="309" r:id="rId28"/>
    <p:sldId id="310" r:id="rId29"/>
    <p:sldId id="311" r:id="rId30"/>
    <p:sldId id="312" r:id="rId31"/>
    <p:sldId id="313" r:id="rId32"/>
    <p:sldId id="281"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976" autoAdjust="0"/>
  </p:normalViewPr>
  <p:slideViewPr>
    <p:cSldViewPr snapToGrid="0">
      <p:cViewPr>
        <p:scale>
          <a:sx n="33" d="100"/>
          <a:sy n="33" d="100"/>
        </p:scale>
        <p:origin x="216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692B1D-9BF1-48B6-86C4-ECBDD78E13E0}"/>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CA3E8-1B47-4E76-B559-FAAB69BE2220}"/>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518E6-9A58-49C9-A7C1-74A551051905}"/>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BEE39B-7257-475B-A236-9910DA46BFF9}"/>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708548-EFF5-46E1-AE2C-DCA90D01E337}"/>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8" name="Footer Placeholder 7">
            <a:extLst>
              <a:ext uri="{FF2B5EF4-FFF2-40B4-BE49-F238E27FC236}">
                <a16:creationId xmlns:a16="http://schemas.microsoft.com/office/drawing/2014/main"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80ED-781B-430F-8F43-4159E5272793}"/>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4" name="Footer Placeholder 3">
            <a:extLst>
              <a:ext uri="{FF2B5EF4-FFF2-40B4-BE49-F238E27FC236}">
                <a16:creationId xmlns:a16="http://schemas.microsoft.com/office/drawing/2014/main"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74AE4-0472-47DE-AD79-AB4E0E7598E8}"/>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3" name="Footer Placeholder 2">
            <a:extLst>
              <a:ext uri="{FF2B5EF4-FFF2-40B4-BE49-F238E27FC236}">
                <a16:creationId xmlns:a16="http://schemas.microsoft.com/office/drawing/2014/main"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45601-FC48-428F-BC3C-0AC1CCBDC88F}"/>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E8FCD2-FE9B-4C20-9F59-23296438673E}"/>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6" name="Footer Placeholder 5">
            <a:extLst>
              <a:ext uri="{FF2B5EF4-FFF2-40B4-BE49-F238E27FC236}">
                <a16:creationId xmlns:a16="http://schemas.microsoft.com/office/drawing/2014/main"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27DCC-D3C8-4B1B-A32D-8706EFB6B6C4}"/>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4CF6E-C036-4374-9CB1-A57414344927}"/>
              </a:ext>
            </a:extLst>
          </p:cNvPr>
          <p:cNvSpPr>
            <a:spLocks noGrp="1"/>
          </p:cNvSpPr>
          <p:nvPr>
            <p:ph type="dt" sz="half" idx="10"/>
          </p:nvPr>
        </p:nvSpPr>
        <p:spPr/>
        <p:txBody>
          <a:body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8/11/2023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B7CAF29-F4A7-4B3E-865E-D2539D7D7B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416EDA8-96D8-44AC-9B09-B52D6CAA68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124126-1D53-4CB1-8AEF-706A582421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8/11/2023</a:t>
            </a:fld>
            <a:endParaRPr lang="en-US"/>
          </a:p>
        </p:txBody>
      </p:sp>
      <p:sp>
        <p:nvSpPr>
          <p:cNvPr id="5" name="Footer Placeholder 4">
            <a:extLst>
              <a:ext uri="{FF2B5EF4-FFF2-40B4-BE49-F238E27FC236}">
                <a16:creationId xmlns:a16="http://schemas.microsoft.com/office/drawing/2014/main"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18" Type="http://schemas.openxmlformats.org/officeDocument/2006/relationships/slide" Target="slide6.xml"/><Relationship Id="rId3" Type="http://schemas.openxmlformats.org/officeDocument/2006/relationships/image" Target="../media/image2.png"/><Relationship Id="rId7" Type="http://schemas.openxmlformats.org/officeDocument/2006/relationships/slide" Target="slide3.xm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emf"/><Relationship Id="rId1" Type="http://schemas.openxmlformats.org/officeDocument/2006/relationships/slideLayout" Target="../slideLayouts/slideLayout5.xml"/><Relationship Id="rId6" Type="http://schemas.openxmlformats.org/officeDocument/2006/relationships/image" Target="../media/image10.jpeg"/><Relationship Id="rId11" Type="http://schemas.openxmlformats.org/officeDocument/2006/relationships/slide" Target="slide5.xml"/><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8.png"/><Relationship Id="rId4" Type="http://schemas.openxmlformats.org/officeDocument/2006/relationships/image" Target="../media/image8.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2.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3.jpe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21.jpeg"/><Relationship Id="rId5" Type="http://schemas.openxmlformats.org/officeDocument/2006/relationships/image" Target="../media/image2.png"/><Relationship Id="rId10" Type="http://schemas.openxmlformats.org/officeDocument/2006/relationships/image" Target="../media/image20.jpeg"/><Relationship Id="rId4" Type="http://schemas.openxmlformats.org/officeDocument/2006/relationships/audio" Target="../media/audio2.wav"/><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id="{9B4509F5-D0EA-4D3C-B207-7980857B3D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id="{ACFB74EE-1453-4CD3-A215-F1836D499D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val="3694271650"/>
                    </a:ext>
                  </a:extLst>
                </a:gridCol>
                <a:gridCol w="1139290">
                  <a:extLst>
                    <a:ext uri="{9D8B030D-6E8A-4147-A177-3AD203B41FA5}">
                      <a16:colId xmlns:a16="http://schemas.microsoft.com/office/drawing/2014/main" val="3242832152"/>
                    </a:ext>
                  </a:extLst>
                </a:gridCol>
                <a:gridCol w="1139290">
                  <a:extLst>
                    <a:ext uri="{9D8B030D-6E8A-4147-A177-3AD203B41FA5}">
                      <a16:colId xmlns:a16="http://schemas.microsoft.com/office/drawing/2014/main" val="1448224560"/>
                    </a:ext>
                  </a:extLst>
                </a:gridCol>
                <a:gridCol w="1139290">
                  <a:extLst>
                    <a:ext uri="{9D8B030D-6E8A-4147-A177-3AD203B41FA5}">
                      <a16:colId xmlns:a16="http://schemas.microsoft.com/office/drawing/2014/main" val="2891829946"/>
                    </a:ext>
                  </a:extLst>
                </a:gridCol>
                <a:gridCol w="1139290">
                  <a:extLst>
                    <a:ext uri="{9D8B030D-6E8A-4147-A177-3AD203B41FA5}">
                      <a16:colId xmlns:a16="http://schemas.microsoft.com/office/drawing/2014/main" val="1190184753"/>
                    </a:ext>
                  </a:extLst>
                </a:gridCol>
                <a:gridCol w="1139290">
                  <a:extLst>
                    <a:ext uri="{9D8B030D-6E8A-4147-A177-3AD203B41FA5}">
                      <a16:colId xmlns:a16="http://schemas.microsoft.com/office/drawing/2014/main" val="176500476"/>
                    </a:ext>
                  </a:extLst>
                </a:gridCol>
                <a:gridCol w="1139290">
                  <a:extLst>
                    <a:ext uri="{9D8B030D-6E8A-4147-A177-3AD203B41FA5}">
                      <a16:colId xmlns:a16="http://schemas.microsoft.com/office/drawing/2014/main" val="1032847586"/>
                    </a:ext>
                  </a:extLst>
                </a:gridCol>
                <a:gridCol w="1139290">
                  <a:extLst>
                    <a:ext uri="{9D8B030D-6E8A-4147-A177-3AD203B41FA5}">
                      <a16:colId xmlns:a16="http://schemas.microsoft.com/office/drawing/2014/main" val="3917560287"/>
                    </a:ext>
                  </a:extLst>
                </a:gridCol>
                <a:gridCol w="1139290">
                  <a:extLst>
                    <a:ext uri="{9D8B030D-6E8A-4147-A177-3AD203B41FA5}">
                      <a16:colId xmlns:a16="http://schemas.microsoft.com/office/drawing/2014/main"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val="392350279"/>
                  </a:ext>
                </a:extLst>
              </a:tr>
            </a:tbl>
          </a:graphicData>
        </a:graphic>
      </p:graphicFrame>
      <p:sp>
        <p:nvSpPr>
          <p:cNvPr id="3" name="Text Box 421">
            <a:extLst>
              <a:ext uri="{FF2B5EF4-FFF2-40B4-BE49-F238E27FC236}">
                <a16:creationId xmlns:a16="http://schemas.microsoft.com/office/drawing/2014/main"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EF23E1-9D7A-557E-31B4-D4507E499387}"/>
              </a:ext>
            </a:extLst>
          </p:cNvPr>
          <p:cNvGrpSpPr/>
          <p:nvPr/>
        </p:nvGrpSpPr>
        <p:grpSpPr>
          <a:xfrm>
            <a:off x="2510565" y="2553559"/>
            <a:ext cx="6655476" cy="1031003"/>
            <a:chOff x="5266189" y="1443269"/>
            <a:chExt cx="6655476" cy="1031003"/>
          </a:xfrm>
        </p:grpSpPr>
        <p:sp>
          <p:nvSpPr>
            <p:cNvPr id="4" name="TextBox 47">
              <a:extLst>
                <a:ext uri="{FF2B5EF4-FFF2-40B4-BE49-F238E27FC236}">
                  <a16:creationId xmlns:a16="http://schemas.microsoft.com/office/drawing/2014/main" id="{D52283F1-DBF5-17AB-644B-D01E178BAEEA}"/>
                </a:ext>
              </a:extLst>
            </p:cNvPr>
            <p:cNvSpPr txBox="1"/>
            <p:nvPr/>
          </p:nvSpPr>
          <p:spPr>
            <a:xfrm>
              <a:off x="6402804" y="1586382"/>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6" name="Hình ảnh 32" descr="Ảnh có chứa văn bản&#10;&#10;Mô tả được tạo tự động">
              <a:extLst>
                <a:ext uri="{FF2B5EF4-FFF2-40B4-BE49-F238E27FC236}">
                  <a16:creationId xmlns:a16="http://schemas.microsoft.com/office/drawing/2014/main" id="{0DF0F045-FDD4-AC45-7B87-003DCC910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66189" y="1443269"/>
              <a:ext cx="1136648" cy="1031003"/>
            </a:xfrm>
            <a:prstGeom prst="rect">
              <a:avLst/>
            </a:prstGeom>
          </p:spPr>
        </p:pic>
      </p:grpSp>
      <p:grpSp>
        <p:nvGrpSpPr>
          <p:cNvPr id="8" name="Group 7">
            <a:extLst>
              <a:ext uri="{FF2B5EF4-FFF2-40B4-BE49-F238E27FC236}">
                <a16:creationId xmlns:a16="http://schemas.microsoft.com/office/drawing/2014/main" id="{AE5DA3E1-612A-2457-6CA7-4964C05D3901}"/>
              </a:ext>
            </a:extLst>
          </p:cNvPr>
          <p:cNvGrpSpPr/>
          <p:nvPr/>
        </p:nvGrpSpPr>
        <p:grpSpPr>
          <a:xfrm>
            <a:off x="2518681" y="3714001"/>
            <a:ext cx="6613984" cy="1058675"/>
            <a:chOff x="5274305" y="2603711"/>
            <a:chExt cx="6613984" cy="1058675"/>
          </a:xfrm>
        </p:grpSpPr>
        <p:sp>
          <p:nvSpPr>
            <p:cNvPr id="9" name="TextBox 47">
              <a:extLst>
                <a:ext uri="{FF2B5EF4-FFF2-40B4-BE49-F238E27FC236}">
                  <a16:creationId xmlns:a16="http://schemas.microsoft.com/office/drawing/2014/main" id="{E4999395-D45F-7012-87FC-85AF9A3449F7}"/>
                </a:ext>
              </a:extLst>
            </p:cNvPr>
            <p:cNvSpPr txBox="1"/>
            <p:nvPr/>
          </p:nvSpPr>
          <p:spPr>
            <a:xfrm>
              <a:off x="6369428" y="288024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0" name="Hình ảnh 32" descr="Ảnh có chứa văn bản&#10;&#10;Mô tả được tạo tự động">
              <a:extLst>
                <a:ext uri="{FF2B5EF4-FFF2-40B4-BE49-F238E27FC236}">
                  <a16:creationId xmlns:a16="http://schemas.microsoft.com/office/drawing/2014/main" id="{9ED0954A-DC95-9851-2ACC-37FEC42EC0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2603711"/>
              <a:ext cx="1136648" cy="1031003"/>
            </a:xfrm>
            <a:prstGeom prst="rect">
              <a:avLst/>
            </a:prstGeom>
          </p:spPr>
        </p:pic>
      </p:grpSp>
      <p:grpSp>
        <p:nvGrpSpPr>
          <p:cNvPr id="11" name="Group 10">
            <a:extLst>
              <a:ext uri="{FF2B5EF4-FFF2-40B4-BE49-F238E27FC236}">
                <a16:creationId xmlns:a16="http://schemas.microsoft.com/office/drawing/2014/main" id="{A1465E04-E72B-B283-BBDF-211136E19B63}"/>
              </a:ext>
            </a:extLst>
          </p:cNvPr>
          <p:cNvGrpSpPr/>
          <p:nvPr/>
        </p:nvGrpSpPr>
        <p:grpSpPr>
          <a:xfrm>
            <a:off x="2518681" y="5065191"/>
            <a:ext cx="6613984" cy="1031003"/>
            <a:chOff x="5274305" y="3954901"/>
            <a:chExt cx="6613984" cy="1031003"/>
          </a:xfrm>
        </p:grpSpPr>
        <p:sp>
          <p:nvSpPr>
            <p:cNvPr id="12" name="TextBox 47">
              <a:extLst>
                <a:ext uri="{FF2B5EF4-FFF2-40B4-BE49-F238E27FC236}">
                  <a16:creationId xmlns:a16="http://schemas.microsoft.com/office/drawing/2014/main" id="{0C02F269-A158-C6D7-D9AA-EAB842886355}"/>
                </a:ext>
              </a:extLst>
            </p:cNvPr>
            <p:cNvSpPr txBox="1"/>
            <p:nvPr/>
          </p:nvSpPr>
          <p:spPr>
            <a:xfrm>
              <a:off x="6369428" y="4122847"/>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ea typeface="+mn-ea"/>
                  <a:cs typeface="+mn-cs"/>
                </a:rPr>
                <a:t>GV GHI DẶN DÒ Ở ĐÂY.</a:t>
              </a:r>
              <a:endParaRPr kumimoji="0" lang="en-US" sz="4000" b="1" i="0" u="none" strike="noStrike" kern="1200" cap="none" spc="0" normalizeH="0" baseline="0" noProof="0" dirty="0">
                <a:ln>
                  <a:noFill/>
                </a:ln>
                <a:solidFill>
                  <a:srgbClr val="FFFF00"/>
                </a:solidFill>
                <a:effectLst/>
                <a:uLnTx/>
                <a:uFillTx/>
                <a:ea typeface="+mn-ea"/>
                <a:cs typeface="Calibri" panose="020F0502020204030204" pitchFamily="34" charset="0"/>
              </a:endParaRPr>
            </a:p>
          </p:txBody>
        </p:sp>
        <p:pic>
          <p:nvPicPr>
            <p:cNvPr id="13" name="Hình ảnh 32" descr="Ảnh có chứa văn bản&#10;&#10;Mô tả được tạo tự động">
              <a:extLst>
                <a:ext uri="{FF2B5EF4-FFF2-40B4-BE49-F238E27FC236}">
                  <a16:creationId xmlns:a16="http://schemas.microsoft.com/office/drawing/2014/main" id="{A2CE064E-630F-4ECB-676D-EAC2EBA12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26" t="17614" r="67932" b="42005"/>
            <a:stretch/>
          </p:blipFill>
          <p:spPr>
            <a:xfrm>
              <a:off x="5274305" y="3954901"/>
              <a:ext cx="1136648" cy="1031003"/>
            </a:xfrm>
            <a:prstGeom prst="rect">
              <a:avLst/>
            </a:prstGeom>
          </p:spPr>
        </p:pic>
      </p:grpSp>
      <p:pic>
        <p:nvPicPr>
          <p:cNvPr id="14" name="Picture 13">
            <a:extLst>
              <a:ext uri="{FF2B5EF4-FFF2-40B4-BE49-F238E27FC236}">
                <a16:creationId xmlns:a16="http://schemas.microsoft.com/office/drawing/2014/main" id="{BF01CBDA-031B-967D-E179-6399B7FEC06D}"/>
              </a:ext>
            </a:extLst>
          </p:cNvPr>
          <p:cNvPicPr>
            <a:picLocks noChangeAspect="1"/>
          </p:cNvPicPr>
          <p:nvPr/>
        </p:nvPicPr>
        <p:blipFill>
          <a:blip r:embed="rId5"/>
          <a:stretch>
            <a:fillRect/>
          </a:stretch>
        </p:blipFill>
        <p:spPr>
          <a:xfrm>
            <a:off x="3051164" y="680724"/>
            <a:ext cx="6285521" cy="1938696"/>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5075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154</TotalTime>
  <Words>819</Words>
  <Application>Microsoft Office PowerPoint</Application>
  <PresentationFormat>Widescreen</PresentationFormat>
  <Paragraphs>105</Paragraphs>
  <Slides>31</Slides>
  <Notes>21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宋体</vt:lpstr>
      <vt:lpstr>Arial</vt:lpstr>
      <vt:lpstr>Calibri</vt:lpstr>
      <vt:lpstr>Calibri Light</vt:lpstr>
      <vt:lpstr>Cambria</vt:lpstr>
      <vt:lpstr>Coiny</vt:lpstr>
      <vt:lpstr>Corbel</vt:lpstr>
      <vt:lpstr>iCiel Cadena</vt:lpstr>
      <vt:lpstr>Tahoma</vt:lpstr>
      <vt:lpstr>Wingdings</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62</cp:revision>
  <dcterms:created xsi:type="dcterms:W3CDTF">2023-07-12T08:48:53Z</dcterms:created>
  <dcterms:modified xsi:type="dcterms:W3CDTF">2023-08-11T04:42:30Z</dcterms:modified>
  <cp:category>9Slide.vn</cp:category>
</cp:coreProperties>
</file>