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44" autoAdjust="0"/>
  </p:normalViewPr>
  <p:slideViewPr>
    <p:cSldViewPr snapToGrid="0">
      <p:cViewPr varScale="1">
        <p:scale>
          <a:sx n="51" d="100"/>
          <a:sy n="51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FC22702-CE89-444E-B639-8C7CBC5198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B3F4AC6-97FF-4F62-98E4-BAD34631E0F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.xml"/><Relationship Id="rId7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39.png"/><Relationship Id="rId4" Type="http://schemas.openxmlformats.org/officeDocument/2006/relationships/tags" Target="../tags/tag11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71</TotalTime>
  <Words>493</Words>
  <Application>Microsoft Office PowerPoint</Application>
  <PresentationFormat>Widescreen</PresentationFormat>
  <Paragraphs>106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22</cp:revision>
  <dcterms:created xsi:type="dcterms:W3CDTF">2023-08-09T23:21:32Z</dcterms:created>
  <dcterms:modified xsi:type="dcterms:W3CDTF">2023-08-11T04:50:49Z</dcterms:modified>
  <cp:category>9Slide.vn</cp:category>
</cp:coreProperties>
</file>